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handoutMasters/handoutMaster1.xml" ContentType="application/vnd.openxmlformats-officedocument.presentationml.handoutMaster+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848" r:id="rId1"/>
  </p:sldMasterIdLst>
  <p:handoutMasterIdLst>
    <p:handoutMasterId r:id="rId3"/>
  </p:handoutMasterIdLst>
  <p:sldIdLst>
    <p:sldId id="256" r:id="rId2"/>
  </p:sldIdLst>
  <p:sldSz cx="32918400" cy="21945600"/>
  <p:notesSz cx="6858000" cy="9144000"/>
  <p:defaultTextStyle>
    <a:defPPr>
      <a:defRPr lang="en-US"/>
    </a:defPPr>
    <a:lvl1pPr algn="l" rtl="0" fontAlgn="base">
      <a:spcBef>
        <a:spcPct val="0"/>
      </a:spcBef>
      <a:spcAft>
        <a:spcPct val="0"/>
      </a:spcAft>
      <a:defRPr sz="6514" kern="1200">
        <a:solidFill>
          <a:schemeClr val="tx1"/>
        </a:solidFill>
        <a:latin typeface="Arial" charset="0"/>
        <a:ea typeface="+mn-ea"/>
        <a:cs typeface="+mn-cs"/>
      </a:defRPr>
    </a:lvl1pPr>
    <a:lvl2pPr marL="391866" algn="l" rtl="0" fontAlgn="base">
      <a:spcBef>
        <a:spcPct val="0"/>
      </a:spcBef>
      <a:spcAft>
        <a:spcPct val="0"/>
      </a:spcAft>
      <a:defRPr sz="6514" kern="1200">
        <a:solidFill>
          <a:schemeClr val="tx1"/>
        </a:solidFill>
        <a:latin typeface="Arial" charset="0"/>
        <a:ea typeface="+mn-ea"/>
        <a:cs typeface="+mn-cs"/>
      </a:defRPr>
    </a:lvl2pPr>
    <a:lvl3pPr marL="783732" algn="l" rtl="0" fontAlgn="base">
      <a:spcBef>
        <a:spcPct val="0"/>
      </a:spcBef>
      <a:spcAft>
        <a:spcPct val="0"/>
      </a:spcAft>
      <a:defRPr sz="6514" kern="1200">
        <a:solidFill>
          <a:schemeClr val="tx1"/>
        </a:solidFill>
        <a:latin typeface="Arial" charset="0"/>
        <a:ea typeface="+mn-ea"/>
        <a:cs typeface="+mn-cs"/>
      </a:defRPr>
    </a:lvl3pPr>
    <a:lvl4pPr marL="1175598" algn="l" rtl="0" fontAlgn="base">
      <a:spcBef>
        <a:spcPct val="0"/>
      </a:spcBef>
      <a:spcAft>
        <a:spcPct val="0"/>
      </a:spcAft>
      <a:defRPr sz="6514" kern="1200">
        <a:solidFill>
          <a:schemeClr val="tx1"/>
        </a:solidFill>
        <a:latin typeface="Arial" charset="0"/>
        <a:ea typeface="+mn-ea"/>
        <a:cs typeface="+mn-cs"/>
      </a:defRPr>
    </a:lvl4pPr>
    <a:lvl5pPr marL="1567464" algn="l" rtl="0" fontAlgn="base">
      <a:spcBef>
        <a:spcPct val="0"/>
      </a:spcBef>
      <a:spcAft>
        <a:spcPct val="0"/>
      </a:spcAft>
      <a:defRPr sz="6514" kern="1200">
        <a:solidFill>
          <a:schemeClr val="tx1"/>
        </a:solidFill>
        <a:latin typeface="Arial" charset="0"/>
        <a:ea typeface="+mn-ea"/>
        <a:cs typeface="+mn-cs"/>
      </a:defRPr>
    </a:lvl5pPr>
    <a:lvl6pPr marL="1959331" algn="l" defTabSz="783732" rtl="0" eaLnBrk="1" latinLnBrk="0" hangingPunct="1">
      <a:defRPr sz="6514" kern="1200">
        <a:solidFill>
          <a:schemeClr val="tx1"/>
        </a:solidFill>
        <a:latin typeface="Arial" charset="0"/>
        <a:ea typeface="+mn-ea"/>
        <a:cs typeface="+mn-cs"/>
      </a:defRPr>
    </a:lvl6pPr>
    <a:lvl7pPr marL="2351197" algn="l" defTabSz="783732" rtl="0" eaLnBrk="1" latinLnBrk="0" hangingPunct="1">
      <a:defRPr sz="6514" kern="1200">
        <a:solidFill>
          <a:schemeClr val="tx1"/>
        </a:solidFill>
        <a:latin typeface="Arial" charset="0"/>
        <a:ea typeface="+mn-ea"/>
        <a:cs typeface="+mn-cs"/>
      </a:defRPr>
    </a:lvl7pPr>
    <a:lvl8pPr marL="2743063" algn="l" defTabSz="783732" rtl="0" eaLnBrk="1" latinLnBrk="0" hangingPunct="1">
      <a:defRPr sz="6514" kern="1200">
        <a:solidFill>
          <a:schemeClr val="tx1"/>
        </a:solidFill>
        <a:latin typeface="Arial" charset="0"/>
        <a:ea typeface="+mn-ea"/>
        <a:cs typeface="+mn-cs"/>
      </a:defRPr>
    </a:lvl8pPr>
    <a:lvl9pPr marL="3134929" algn="l" defTabSz="783732" rtl="0" eaLnBrk="1" latinLnBrk="0" hangingPunct="1">
      <a:defRPr sz="6514"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3008" userDrawn="1">
          <p15:clr>
            <a:srgbClr val="A4A3A4"/>
          </p15:clr>
        </p15:guide>
        <p15:guide id="2" pos="1447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9933"/>
    <a:srgbClr val="FFE05B"/>
    <a:srgbClr val="FFCC00"/>
    <a:srgbClr val="993366"/>
    <a:srgbClr val="FFCCFF"/>
    <a:srgbClr val="FF99CC"/>
    <a:srgbClr val="CCCCFF"/>
    <a:srgbClr val="ABD9BA"/>
    <a:srgbClr val="659B6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108" autoAdjust="0"/>
    <p:restoredTop sz="99409" autoAdjust="0"/>
  </p:normalViewPr>
  <p:slideViewPr>
    <p:cSldViewPr showGuides="1">
      <p:cViewPr varScale="1">
        <p:scale>
          <a:sx n="38" d="100"/>
          <a:sy n="38" d="100"/>
        </p:scale>
        <p:origin x="1110" y="66"/>
      </p:cViewPr>
      <p:guideLst>
        <p:guide orient="horz" pos="13008"/>
        <p:guide pos="1447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5123"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5124"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125"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DED6C95-7F5B-4CD5-84FC-DE3B60B2528C}" type="slidenum">
              <a:rPr lang="en-US"/>
              <a:pPr>
                <a:defRPr/>
              </a:pPr>
              <a:t>‹#›</a:t>
            </a:fld>
            <a:endParaRPr lang="en-US"/>
          </a:p>
        </p:txBody>
      </p:sp>
    </p:spTree>
    <p:extLst>
      <p:ext uri="{BB962C8B-B14F-4D97-AF65-F5344CB8AC3E}">
        <p14:creationId xmlns:p14="http://schemas.microsoft.com/office/powerpoint/2010/main" val="167420942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27574262" y="16554860"/>
            <a:ext cx="6057437" cy="4659221"/>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292608" tIns="146304" rIns="292608" bIns="146304" anchor="ctr"/>
          <a:lstStyle/>
          <a:p>
            <a:pPr algn="ctr" eaLnBrk="1" latinLnBrk="0" hangingPunct="1"/>
            <a:endParaRPr kumimoji="0" lang="en-US" sz="5211"/>
          </a:p>
        </p:txBody>
      </p:sp>
      <p:sp>
        <p:nvSpPr>
          <p:cNvPr id="8" name="Title 7"/>
          <p:cNvSpPr>
            <a:spLocks noGrp="1"/>
          </p:cNvSpPr>
          <p:nvPr>
            <p:ph type="ctrTitle"/>
          </p:nvPr>
        </p:nvSpPr>
        <p:spPr>
          <a:xfrm>
            <a:off x="1945959" y="2484123"/>
            <a:ext cx="29026483" cy="4704080"/>
          </a:xfrm>
        </p:spPr>
        <p:txBody>
          <a:bodyPr anchor="b">
            <a:normAutofit/>
          </a:bodyPr>
          <a:lstStyle>
            <a:lvl1pPr algn="r">
              <a:defRPr sz="14080"/>
            </a:lvl1pPr>
          </a:lstStyle>
          <a:p>
            <a:r>
              <a:rPr kumimoji="0" lang="en-US" smtClean="0"/>
              <a:t>Click to edit Master title style</a:t>
            </a:r>
            <a:endParaRPr kumimoji="0" lang="en-US"/>
          </a:p>
        </p:txBody>
      </p:sp>
      <p:sp>
        <p:nvSpPr>
          <p:cNvPr id="9" name="Subtitle 8"/>
          <p:cNvSpPr>
            <a:spLocks noGrp="1"/>
          </p:cNvSpPr>
          <p:nvPr>
            <p:ph type="subTitle" idx="1"/>
          </p:nvPr>
        </p:nvSpPr>
        <p:spPr>
          <a:xfrm>
            <a:off x="1945959" y="7200896"/>
            <a:ext cx="29026483" cy="5608320"/>
          </a:xfrm>
        </p:spPr>
        <p:txBody>
          <a:bodyPr/>
          <a:lstStyle>
            <a:lvl1pPr marL="0" marR="117043" indent="0" algn="r">
              <a:spcBef>
                <a:spcPts val="0"/>
              </a:spcBef>
              <a:buNone/>
              <a:defRPr>
                <a:ln>
                  <a:solidFill>
                    <a:schemeClr val="bg2"/>
                  </a:solidFill>
                </a:ln>
                <a:solidFill>
                  <a:schemeClr val="tx1">
                    <a:tint val="75000"/>
                  </a:schemeClr>
                </a:solidFill>
              </a:defRPr>
            </a:lvl1pPr>
            <a:lvl2pPr marL="1463040" indent="0" algn="ctr">
              <a:buNone/>
            </a:lvl2pPr>
            <a:lvl3pPr marL="2926080" indent="0" algn="ctr">
              <a:buNone/>
            </a:lvl3pPr>
            <a:lvl4pPr marL="4389120" indent="0" algn="ctr">
              <a:buNone/>
            </a:lvl4pPr>
            <a:lvl5pPr marL="5852160" indent="0" algn="ctr">
              <a:buNone/>
            </a:lvl5pPr>
            <a:lvl6pPr marL="7315200" indent="0" algn="ctr">
              <a:buNone/>
            </a:lvl6pPr>
            <a:lvl7pPr marL="8778240" indent="0" algn="ctr">
              <a:buNone/>
            </a:lvl7pPr>
            <a:lvl8pPr marL="10241280" indent="0" algn="ctr">
              <a:buNone/>
            </a:lvl8pPr>
            <a:lvl9pPr marL="1170432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4937760" y="19240501"/>
            <a:ext cx="20848320" cy="1168400"/>
          </a:xfrm>
        </p:spPr>
        <p:txBody>
          <a:bodyPr tIns="0" bIns="0" anchor="t"/>
          <a:lstStyle>
            <a:lvl1pPr algn="r">
              <a:defRPr sz="3200"/>
            </a:lvl1pPr>
          </a:lstStyle>
          <a:p>
            <a:pPr>
              <a:defRPr/>
            </a:pPr>
            <a:endParaRPr lang="en-US"/>
          </a:p>
        </p:txBody>
      </p:sp>
      <p:sp>
        <p:nvSpPr>
          <p:cNvPr id="17" name="Footer Placeholder 16"/>
          <p:cNvSpPr>
            <a:spLocks noGrp="1"/>
          </p:cNvSpPr>
          <p:nvPr>
            <p:ph type="ftr" sz="quarter" idx="11"/>
          </p:nvPr>
        </p:nvSpPr>
        <p:spPr>
          <a:xfrm>
            <a:off x="4937760" y="18082254"/>
            <a:ext cx="20848320" cy="1168400"/>
          </a:xfrm>
        </p:spPr>
        <p:txBody>
          <a:bodyPr tIns="0" bIns="0" anchor="b"/>
          <a:lstStyle>
            <a:lvl1pPr algn="r">
              <a:defRPr sz="3520"/>
            </a:lvl1pPr>
          </a:lstStyle>
          <a:p>
            <a:pPr>
              <a:defRPr/>
            </a:pPr>
            <a:endParaRPr lang="en-US"/>
          </a:p>
        </p:txBody>
      </p:sp>
      <p:sp>
        <p:nvSpPr>
          <p:cNvPr id="29" name="Slide Number Placeholder 28"/>
          <p:cNvSpPr>
            <a:spLocks noGrp="1"/>
          </p:cNvSpPr>
          <p:nvPr>
            <p:ph type="sldNum" sz="quarter" idx="12"/>
          </p:nvPr>
        </p:nvSpPr>
        <p:spPr>
          <a:xfrm>
            <a:off x="30212089" y="18407384"/>
            <a:ext cx="1810512" cy="1168400"/>
          </a:xfrm>
        </p:spPr>
        <p:txBody>
          <a:bodyPr anchor="ctr"/>
          <a:lstStyle>
            <a:lvl1pPr algn="ctr">
              <a:defRPr sz="4160">
                <a:solidFill>
                  <a:srgbClr val="FFFFFF"/>
                </a:solidFill>
              </a:defRPr>
            </a:lvl1pPr>
          </a:lstStyle>
          <a:p>
            <a:pPr>
              <a:defRPr/>
            </a:pPr>
            <a:fld id="{5FA8B9C2-5310-4BB9-9813-A09C029CA706}"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8C5A76A-75F9-453D-90F1-B546D34A8437}"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414480" y="1219200"/>
            <a:ext cx="6858000" cy="1755648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645920" y="1219200"/>
            <a:ext cx="22494240" cy="1755648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2D5A3D4-BB02-4F2C-ACA0-0FA39891D451}"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45920" y="855981"/>
            <a:ext cx="29626560" cy="447690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1645920" y="6024986"/>
            <a:ext cx="29626560" cy="14630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17249242" y="20736154"/>
            <a:ext cx="7680960" cy="965606"/>
          </a:xfrm>
        </p:spPr>
        <p:txBody>
          <a:bodyPr/>
          <a:lstStyle/>
          <a:p>
            <a:pPr>
              <a:defRPr/>
            </a:pPr>
            <a:endParaRPr lang="en-US"/>
          </a:p>
        </p:txBody>
      </p:sp>
      <p:sp>
        <p:nvSpPr>
          <p:cNvPr id="5" name="Footer Placeholder 4"/>
          <p:cNvSpPr>
            <a:spLocks noGrp="1"/>
          </p:cNvSpPr>
          <p:nvPr>
            <p:ph type="ftr" sz="quarter" idx="11"/>
          </p:nvPr>
        </p:nvSpPr>
        <p:spPr>
          <a:xfrm>
            <a:off x="1645920" y="20739103"/>
            <a:ext cx="15336202" cy="962659"/>
          </a:xfrm>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4958CE4-7104-42C1-8500-A0E67CBBB836}"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ight Triangle 8"/>
          <p:cNvSpPr/>
          <p:nvPr/>
        </p:nvSpPr>
        <p:spPr>
          <a:xfrm flipV="1">
            <a:off x="25323" y="22510"/>
            <a:ext cx="32867755" cy="21878077"/>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292608" tIns="146304" rIns="292608" bIns="146304" anchor="ctr"/>
          <a:lstStyle/>
          <a:p>
            <a:pPr marL="0" algn="ctr" defTabSz="2926080" rtl="0" eaLnBrk="1" latinLnBrk="0" hangingPunct="1"/>
            <a:endParaRPr kumimoji="0" lang="en-US" sz="5760" kern="1200">
              <a:solidFill>
                <a:schemeClr val="lt1"/>
              </a:solidFill>
              <a:latin typeface="+mn-lt"/>
              <a:ea typeface="+mn-ea"/>
              <a:cs typeface="+mn-cs"/>
            </a:endParaRPr>
          </a:p>
        </p:txBody>
      </p:sp>
      <p:sp>
        <p:nvSpPr>
          <p:cNvPr id="8" name="Isosceles Triangle 7"/>
          <p:cNvSpPr/>
          <p:nvPr/>
        </p:nvSpPr>
        <p:spPr>
          <a:xfrm rot="5400000" flipV="1">
            <a:off x="27574262" y="731522"/>
            <a:ext cx="6057437" cy="4659221"/>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292608" tIns="146304" rIns="292608" bIns="146304" anchor="ctr"/>
          <a:lstStyle/>
          <a:p>
            <a:pPr algn="ctr" eaLnBrk="1" latinLnBrk="0" hangingPunct="1"/>
            <a:endParaRPr kumimoji="0" lang="en-US" sz="5211"/>
          </a:p>
        </p:txBody>
      </p:sp>
      <p:sp>
        <p:nvSpPr>
          <p:cNvPr id="4" name="Date Placeholder 3"/>
          <p:cNvSpPr>
            <a:spLocks noGrp="1"/>
          </p:cNvSpPr>
          <p:nvPr>
            <p:ph type="dt" sz="half" idx="10"/>
          </p:nvPr>
        </p:nvSpPr>
        <p:spPr>
          <a:xfrm>
            <a:off x="25040275" y="20726400"/>
            <a:ext cx="7680960" cy="975360"/>
          </a:xfrm>
        </p:spPr>
        <p:txBody>
          <a:bodyPr/>
          <a:lstStyle/>
          <a:p>
            <a:pPr>
              <a:defRPr/>
            </a:pPr>
            <a:endParaRPr lang="en-US"/>
          </a:p>
        </p:txBody>
      </p:sp>
      <p:sp>
        <p:nvSpPr>
          <p:cNvPr id="5" name="Footer Placeholder 4"/>
          <p:cNvSpPr>
            <a:spLocks noGrp="1"/>
          </p:cNvSpPr>
          <p:nvPr>
            <p:ph type="ftr" sz="quarter" idx="11"/>
          </p:nvPr>
        </p:nvSpPr>
        <p:spPr>
          <a:xfrm>
            <a:off x="9429753" y="20739103"/>
            <a:ext cx="15336202" cy="962659"/>
          </a:xfrm>
        </p:spPr>
        <p:txBody>
          <a:bodyPr/>
          <a:lstStyle/>
          <a:p>
            <a:pPr>
              <a:defRPr/>
            </a:pPr>
            <a:endParaRPr lang="en-US"/>
          </a:p>
        </p:txBody>
      </p:sp>
      <p:sp>
        <p:nvSpPr>
          <p:cNvPr id="6" name="Slide Number Placeholder 5"/>
          <p:cNvSpPr>
            <a:spLocks noGrp="1"/>
          </p:cNvSpPr>
          <p:nvPr>
            <p:ph type="sldNum" sz="quarter" idx="12"/>
          </p:nvPr>
        </p:nvSpPr>
        <p:spPr>
          <a:xfrm>
            <a:off x="30423802" y="2590799"/>
            <a:ext cx="1810512" cy="962659"/>
          </a:xfrm>
        </p:spPr>
        <p:txBody>
          <a:bodyPr/>
          <a:lstStyle/>
          <a:p>
            <a:pPr>
              <a:defRPr/>
            </a:pPr>
            <a:fld id="{E144A8B8-8AE5-4150-B7D6-E76913B6D968}" type="slidenum">
              <a:rPr lang="en-US" smtClean="0"/>
              <a:pPr>
                <a:defRPr/>
              </a:pPr>
              <a:t>‹#›</a:t>
            </a:fld>
            <a:endParaRPr lang="en-US"/>
          </a:p>
        </p:txBody>
      </p:sp>
      <p:cxnSp>
        <p:nvCxnSpPr>
          <p:cNvPr id="11" name="Straight Connector 10"/>
          <p:cNvCxnSpPr/>
          <p:nvPr/>
        </p:nvCxnSpPr>
        <p:spPr>
          <a:xfrm rot="10800000">
            <a:off x="23287660" y="30019"/>
            <a:ext cx="9622300" cy="6080672"/>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22510"/>
            <a:ext cx="32893078" cy="21900586"/>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371600" y="868686"/>
            <a:ext cx="26060400" cy="4358640"/>
          </a:xfrm>
        </p:spPr>
        <p:txBody>
          <a:bodyPr anchor="ctr"/>
          <a:lstStyle>
            <a:lvl1pPr marL="0" algn="l">
              <a:buNone/>
              <a:defRPr sz="1152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71600" y="5227315"/>
            <a:ext cx="13990320" cy="7315200"/>
          </a:xfrm>
        </p:spPr>
        <p:txBody>
          <a:bodyPr anchor="t"/>
          <a:lstStyle>
            <a:lvl1pPr marL="175565" indent="0" algn="l">
              <a:buNone/>
              <a:defRPr sz="6400">
                <a:solidFill>
                  <a:schemeClr val="tx1">
                    <a:tint val="75000"/>
                  </a:schemeClr>
                </a:solidFill>
              </a:defRPr>
            </a:lvl1pPr>
            <a:lvl2pPr>
              <a:buNone/>
              <a:defRPr sz="5760">
                <a:solidFill>
                  <a:schemeClr val="tx1">
                    <a:tint val="75000"/>
                  </a:schemeClr>
                </a:solidFill>
              </a:defRPr>
            </a:lvl2pPr>
            <a:lvl3pPr>
              <a:buNone/>
              <a:defRPr sz="5120">
                <a:solidFill>
                  <a:schemeClr val="tx1">
                    <a:tint val="75000"/>
                  </a:schemeClr>
                </a:solidFill>
              </a:defRPr>
            </a:lvl3pPr>
            <a:lvl4pPr>
              <a:buNone/>
              <a:defRPr sz="4480">
                <a:solidFill>
                  <a:schemeClr val="tx1">
                    <a:tint val="75000"/>
                  </a:schemeClr>
                </a:solidFill>
              </a:defRPr>
            </a:lvl4pPr>
            <a:lvl5pPr>
              <a:buNone/>
              <a:defRPr sz="4480">
                <a:solidFill>
                  <a:schemeClr val="tx1">
                    <a:tint val="75000"/>
                  </a:schemeClr>
                </a:solidFill>
              </a:defRPr>
            </a:lvl5pPr>
          </a:lstStyle>
          <a:p>
            <a:pPr lvl="0" eaLnBrk="1" latinLnBrk="0" hangingPunct="1"/>
            <a:r>
              <a:rPr kumimoji="0"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1645920" y="5511800"/>
            <a:ext cx="14538960" cy="14483082"/>
          </a:xfrm>
        </p:spPr>
        <p:txBody>
          <a:bodyPr/>
          <a:lstStyle>
            <a:lvl1pPr>
              <a:defRPr sz="8320"/>
            </a:lvl1pPr>
            <a:lvl2pPr>
              <a:defRPr sz="7680"/>
            </a:lvl2pPr>
            <a:lvl3pPr>
              <a:defRPr sz="6400"/>
            </a:lvl3pPr>
            <a:lvl4pPr>
              <a:defRPr sz="5760"/>
            </a:lvl4pPr>
            <a:lvl5pPr>
              <a:defRPr sz="576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16733520" y="5511800"/>
            <a:ext cx="14538960" cy="14483082"/>
          </a:xfrm>
        </p:spPr>
        <p:txBody>
          <a:bodyPr/>
          <a:lstStyle>
            <a:lvl1pPr>
              <a:defRPr sz="8320"/>
            </a:lvl1pPr>
            <a:lvl2pPr>
              <a:defRPr sz="7680"/>
            </a:lvl2pPr>
            <a:lvl3pPr>
              <a:defRPr sz="6400"/>
            </a:lvl3pPr>
            <a:lvl4pPr>
              <a:defRPr sz="5760"/>
            </a:lvl4pPr>
            <a:lvl5pPr>
              <a:defRPr sz="576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17249242" y="20739101"/>
            <a:ext cx="7680960" cy="965606"/>
          </a:xfrm>
        </p:spPr>
        <p:txBody>
          <a:bodyPr/>
          <a:lstStyle/>
          <a:p>
            <a:pPr>
              <a:defRPr/>
            </a:pPr>
            <a:endParaRPr lang="en-US"/>
          </a:p>
        </p:txBody>
      </p:sp>
      <p:sp>
        <p:nvSpPr>
          <p:cNvPr id="6" name="Footer Placeholder 5"/>
          <p:cNvSpPr>
            <a:spLocks noGrp="1"/>
          </p:cNvSpPr>
          <p:nvPr>
            <p:ph type="ftr" sz="quarter" idx="11"/>
          </p:nvPr>
        </p:nvSpPr>
        <p:spPr>
          <a:xfrm>
            <a:off x="1645920" y="20739101"/>
            <a:ext cx="15336202" cy="965606"/>
          </a:xfrm>
        </p:spPr>
        <p:txBody>
          <a:bodyPr/>
          <a:lstStyle/>
          <a:p>
            <a:pPr>
              <a:defRPr/>
            </a:pPr>
            <a:endParaRPr lang="en-US"/>
          </a:p>
        </p:txBody>
      </p:sp>
      <p:sp>
        <p:nvSpPr>
          <p:cNvPr id="7" name="Slide Number Placeholder 6"/>
          <p:cNvSpPr>
            <a:spLocks noGrp="1"/>
          </p:cNvSpPr>
          <p:nvPr>
            <p:ph type="sldNum" sz="quarter" idx="12"/>
          </p:nvPr>
        </p:nvSpPr>
        <p:spPr>
          <a:xfrm>
            <a:off x="27322272" y="20739101"/>
            <a:ext cx="1810512" cy="965606"/>
          </a:xfrm>
        </p:spPr>
        <p:txBody>
          <a:bodyPr/>
          <a:lstStyle/>
          <a:p>
            <a:pPr>
              <a:defRPr/>
            </a:pPr>
            <a:fld id="{6DC6793D-F811-416F-990C-3701C6AAA67F}"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93513" y="930343"/>
            <a:ext cx="3840480" cy="19692518"/>
          </a:xfrm>
        </p:spPr>
        <p:txBody>
          <a:bodyPr vert="vert270" anchor="b"/>
          <a:lstStyle>
            <a:lvl1pPr marL="0" algn="ctr">
              <a:defRPr sz="1056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914022" y="930342"/>
            <a:ext cx="2091686" cy="9656064"/>
          </a:xfrm>
          <a:solidFill>
            <a:schemeClr val="bg1"/>
          </a:solidFill>
          <a:ln w="12700">
            <a:noFill/>
          </a:ln>
        </p:spPr>
        <p:txBody>
          <a:bodyPr vert="vert270" anchor="ctr"/>
          <a:lstStyle>
            <a:lvl1pPr marL="0" indent="0" algn="ctr">
              <a:buNone/>
              <a:defRPr sz="5120" b="0">
                <a:solidFill>
                  <a:schemeClr val="tx1"/>
                </a:solidFill>
              </a:defRPr>
            </a:lvl1pPr>
            <a:lvl2pPr>
              <a:buNone/>
              <a:defRPr sz="6400" b="1"/>
            </a:lvl2pPr>
            <a:lvl3pPr>
              <a:buNone/>
              <a:defRPr sz="5760" b="1"/>
            </a:lvl3pPr>
            <a:lvl4pPr>
              <a:buNone/>
              <a:defRPr sz="5120" b="1"/>
            </a:lvl4pPr>
            <a:lvl5pPr>
              <a:buNone/>
              <a:defRPr sz="512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14022" y="10966797"/>
            <a:ext cx="2091686" cy="9656064"/>
          </a:xfrm>
          <a:solidFill>
            <a:schemeClr val="bg1"/>
          </a:solidFill>
          <a:ln w="12700">
            <a:noFill/>
          </a:ln>
        </p:spPr>
        <p:txBody>
          <a:bodyPr vert="vert270" anchor="ctr"/>
          <a:lstStyle>
            <a:lvl1pPr marL="0" indent="0" algn="ctr">
              <a:buNone/>
              <a:defRPr sz="5120" b="0">
                <a:solidFill>
                  <a:schemeClr val="tx1"/>
                </a:solidFill>
              </a:defRPr>
            </a:lvl1pPr>
            <a:lvl2pPr>
              <a:buNone/>
              <a:defRPr sz="6400" b="1"/>
            </a:lvl2pPr>
            <a:lvl3pPr>
              <a:buNone/>
              <a:defRPr sz="5760" b="1"/>
            </a:lvl3pPr>
            <a:lvl4pPr>
              <a:buNone/>
              <a:defRPr sz="5120" b="1"/>
            </a:lvl4pPr>
            <a:lvl5pPr>
              <a:buNone/>
              <a:defRPr sz="512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7280028" y="930342"/>
            <a:ext cx="24688800" cy="9656064"/>
          </a:xfrm>
        </p:spPr>
        <p:txBody>
          <a:bodyPr/>
          <a:lstStyle>
            <a:lvl1pPr algn="l">
              <a:defRPr sz="7680"/>
            </a:lvl1pPr>
            <a:lvl2pPr algn="l">
              <a:defRPr sz="6400"/>
            </a:lvl2pPr>
            <a:lvl3pPr algn="l">
              <a:defRPr sz="5760"/>
            </a:lvl3pPr>
            <a:lvl4pPr algn="l">
              <a:defRPr sz="5120"/>
            </a:lvl4pPr>
            <a:lvl5pPr algn="l">
              <a:defRPr sz="512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7280028" y="10966797"/>
            <a:ext cx="24688800" cy="9656064"/>
          </a:xfrm>
        </p:spPr>
        <p:txBody>
          <a:bodyPr/>
          <a:lstStyle>
            <a:lvl1pPr>
              <a:defRPr sz="7680"/>
            </a:lvl1pPr>
            <a:lvl2pPr>
              <a:defRPr sz="6400"/>
            </a:lvl2pPr>
            <a:lvl3pPr>
              <a:defRPr sz="5760"/>
            </a:lvl3pPr>
            <a:lvl4pPr>
              <a:defRPr sz="5120"/>
            </a:lvl4pPr>
            <a:lvl5pPr>
              <a:defRPr sz="512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17249242" y="20739101"/>
            <a:ext cx="7669987" cy="965606"/>
          </a:xfrm>
        </p:spPr>
        <p:txBody>
          <a:bodyPr/>
          <a:lstStyle/>
          <a:p>
            <a:pPr>
              <a:defRPr/>
            </a:pPr>
            <a:endParaRPr lang="en-US"/>
          </a:p>
        </p:txBody>
      </p:sp>
      <p:sp>
        <p:nvSpPr>
          <p:cNvPr id="8" name="Footer Placeholder 7"/>
          <p:cNvSpPr>
            <a:spLocks noGrp="1"/>
          </p:cNvSpPr>
          <p:nvPr>
            <p:ph type="ftr" sz="quarter" idx="11"/>
          </p:nvPr>
        </p:nvSpPr>
        <p:spPr>
          <a:xfrm>
            <a:off x="1645920" y="20739101"/>
            <a:ext cx="15339974" cy="965606"/>
          </a:xfrm>
        </p:spPr>
        <p:txBody>
          <a:bodyPr/>
          <a:lstStyle/>
          <a:p>
            <a:pPr>
              <a:defRPr/>
            </a:pPr>
            <a:endParaRPr lang="en-US"/>
          </a:p>
        </p:txBody>
      </p:sp>
      <p:sp>
        <p:nvSpPr>
          <p:cNvPr id="9" name="Slide Number Placeholder 8"/>
          <p:cNvSpPr>
            <a:spLocks noGrp="1"/>
          </p:cNvSpPr>
          <p:nvPr>
            <p:ph type="sldNum" sz="quarter" idx="12"/>
          </p:nvPr>
        </p:nvSpPr>
        <p:spPr>
          <a:xfrm>
            <a:off x="27322272" y="20745907"/>
            <a:ext cx="1810512" cy="965606"/>
          </a:xfrm>
        </p:spPr>
        <p:txBody>
          <a:bodyPr/>
          <a:lstStyle>
            <a:lvl1pPr algn="ctr">
              <a:defRPr/>
            </a:lvl1pPr>
          </a:lstStyle>
          <a:p>
            <a:pPr>
              <a:defRPr/>
            </a:pPr>
            <a:fld id="{33F48BD0-D401-4F87-9CEF-CCEA5D7A4104}"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B9AB722B-04AD-4E7F-AB38-1F07DE21618A}"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7249242" y="20739101"/>
            <a:ext cx="7680960" cy="965606"/>
          </a:xfrm>
        </p:spPr>
        <p:txBody>
          <a:bodyPr/>
          <a:lstStyle/>
          <a:p>
            <a:pPr>
              <a:defRPr/>
            </a:pPr>
            <a:endParaRPr lang="en-US"/>
          </a:p>
        </p:txBody>
      </p:sp>
      <p:sp>
        <p:nvSpPr>
          <p:cNvPr id="3" name="Footer Placeholder 2"/>
          <p:cNvSpPr>
            <a:spLocks noGrp="1"/>
          </p:cNvSpPr>
          <p:nvPr>
            <p:ph type="ftr" sz="quarter" idx="11"/>
          </p:nvPr>
        </p:nvSpPr>
        <p:spPr>
          <a:xfrm>
            <a:off x="1645920" y="20742050"/>
            <a:ext cx="15336202" cy="962659"/>
          </a:xfrm>
        </p:spPr>
        <p:txBody>
          <a:bodyPr/>
          <a:lstStyle/>
          <a:p>
            <a:pPr>
              <a:defRPr/>
            </a:pPr>
            <a:endParaRPr lang="en-US"/>
          </a:p>
        </p:txBody>
      </p:sp>
      <p:sp>
        <p:nvSpPr>
          <p:cNvPr id="4" name="Slide Number Placeholder 3"/>
          <p:cNvSpPr>
            <a:spLocks noGrp="1"/>
          </p:cNvSpPr>
          <p:nvPr>
            <p:ph type="sldNum" sz="quarter" idx="12"/>
          </p:nvPr>
        </p:nvSpPr>
        <p:spPr>
          <a:xfrm>
            <a:off x="27322272" y="20739101"/>
            <a:ext cx="1810512" cy="965606"/>
          </a:xfrm>
        </p:spPr>
        <p:txBody>
          <a:bodyPr/>
          <a:lstStyle/>
          <a:p>
            <a:pPr>
              <a:defRPr/>
            </a:pPr>
            <a:fld id="{8B984B07-52F6-4B78-8E87-F9B79365896A}" type="slidenum">
              <a:rPr lang="en-US" smtClean="0"/>
              <a:pPr>
                <a:defRPr/>
              </a:pPr>
              <a:t>‹#›</a:t>
            </a:fld>
            <a:endParaRPr lang="en-US"/>
          </a:p>
        </p:txBody>
      </p:sp>
      <p:sp>
        <p:nvSpPr>
          <p:cNvPr id="5" name="TextBox 4"/>
          <p:cNvSpPr txBox="1"/>
          <p:nvPr userDrawn="1"/>
        </p:nvSpPr>
        <p:spPr>
          <a:xfrm rot="16200000">
            <a:off x="29166979" y="18116241"/>
            <a:ext cx="6705600" cy="221599"/>
          </a:xfrm>
          <a:prstGeom prst="rect">
            <a:avLst/>
          </a:prstGeom>
          <a:noFill/>
        </p:spPr>
        <p:txBody>
          <a:bodyPr lIns="73152" tIns="36576" rIns="73152" bIns="36576">
            <a:spAutoFit/>
          </a:bodyPr>
          <a:lstStyle/>
          <a:p>
            <a:pPr>
              <a:defRPr/>
            </a:pPr>
            <a:r>
              <a:rPr lang="en-US" sz="960" dirty="0">
                <a:latin typeface="Century Gothic" pitchFamily="34" charset="0"/>
              </a:rPr>
              <a:t>SRCC poster template provided by Instructional Resources and Office of Undergraduate Research</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0042" y="1176525"/>
            <a:ext cx="3291840" cy="19019520"/>
          </a:xfrm>
        </p:spPr>
        <p:txBody>
          <a:bodyPr vert="vert270" anchor="b"/>
          <a:lstStyle>
            <a:lvl1pPr marL="0" marR="58522" algn="r">
              <a:spcBef>
                <a:spcPts val="0"/>
              </a:spcBef>
              <a:buNone/>
              <a:defRPr sz="928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089082" y="1176525"/>
            <a:ext cx="8778240" cy="19019520"/>
          </a:xfrm>
        </p:spPr>
        <p:txBody>
          <a:bodyPr anchor="t"/>
          <a:lstStyle>
            <a:lvl1pPr marL="0" indent="0">
              <a:spcBef>
                <a:spcPts val="0"/>
              </a:spcBef>
              <a:buNone/>
              <a:defRPr sz="4480"/>
            </a:lvl1pPr>
            <a:lvl2pPr>
              <a:buNone/>
              <a:defRPr sz="3840"/>
            </a:lvl2pPr>
            <a:lvl3pPr>
              <a:buNone/>
              <a:defRPr sz="3200"/>
            </a:lvl3pPr>
            <a:lvl4pPr>
              <a:buNone/>
              <a:defRPr sz="2880"/>
            </a:lvl4pPr>
            <a:lvl5pPr>
              <a:buNone/>
              <a:defRPr sz="288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3144500" y="1024128"/>
            <a:ext cx="18993917" cy="19165824"/>
          </a:xfrm>
        </p:spPr>
        <p:txBody>
          <a:bodyPr/>
          <a:lstStyle>
            <a:lvl1pPr>
              <a:spcBef>
                <a:spcPts val="0"/>
              </a:spcBef>
              <a:defRPr sz="9600"/>
            </a:lvl1pPr>
            <a:lvl2pPr>
              <a:defRPr sz="8320"/>
            </a:lvl2pPr>
            <a:lvl3pPr>
              <a:defRPr sz="7680"/>
            </a:lvl3pPr>
            <a:lvl4pPr>
              <a:defRPr sz="6400"/>
            </a:lvl4pPr>
            <a:lvl5pPr>
              <a:defRPr sz="64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22604314" y="20979994"/>
            <a:ext cx="7680960" cy="965606"/>
          </a:xfrm>
        </p:spPr>
        <p:txBody>
          <a:bodyPr/>
          <a:lstStyle>
            <a:lvl1pPr>
              <a:defRPr sz="2880"/>
            </a:lvl1pPr>
          </a:lstStyle>
          <a:p>
            <a:pPr>
              <a:defRPr/>
            </a:pPr>
            <a:endParaRPr lang="en-US"/>
          </a:p>
        </p:txBody>
      </p:sp>
      <p:sp>
        <p:nvSpPr>
          <p:cNvPr id="6" name="Footer Placeholder 5"/>
          <p:cNvSpPr>
            <a:spLocks noGrp="1"/>
          </p:cNvSpPr>
          <p:nvPr>
            <p:ph type="ftr" sz="quarter" idx="11"/>
          </p:nvPr>
        </p:nvSpPr>
        <p:spPr>
          <a:xfrm>
            <a:off x="4089082" y="20979994"/>
            <a:ext cx="18515232" cy="965606"/>
          </a:xfrm>
        </p:spPr>
        <p:txBody>
          <a:bodyPr/>
          <a:lstStyle>
            <a:lvl1pPr>
              <a:defRPr sz="2880"/>
            </a:lvl1pPr>
          </a:lstStyle>
          <a:p>
            <a:pPr>
              <a:defRPr/>
            </a:pPr>
            <a:endParaRPr lang="en-US"/>
          </a:p>
        </p:txBody>
      </p:sp>
      <p:sp>
        <p:nvSpPr>
          <p:cNvPr id="7" name="Slide Number Placeholder 6"/>
          <p:cNvSpPr>
            <a:spLocks noGrp="1"/>
          </p:cNvSpPr>
          <p:nvPr>
            <p:ph type="sldNum" sz="quarter" idx="12"/>
          </p:nvPr>
        </p:nvSpPr>
        <p:spPr>
          <a:xfrm>
            <a:off x="30278074" y="20979994"/>
            <a:ext cx="1810512" cy="965606"/>
          </a:xfrm>
        </p:spPr>
        <p:txBody>
          <a:bodyPr/>
          <a:lstStyle>
            <a:lvl1pPr>
              <a:defRPr sz="2880"/>
            </a:lvl1pPr>
          </a:lstStyle>
          <a:p>
            <a:pPr>
              <a:defRPr/>
            </a:pPr>
            <a:fld id="{07E3FAC9-7227-4A85-A351-D323704E7571}"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90042" y="482867"/>
            <a:ext cx="3291840" cy="20482560"/>
          </a:xfrm>
        </p:spPr>
        <p:txBody>
          <a:bodyPr vert="vert270" anchor="b"/>
          <a:lstStyle>
            <a:lvl1pPr marL="0" algn="l">
              <a:buNone/>
              <a:defRPr sz="96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97653" y="1196691"/>
            <a:ext cx="26400557" cy="17556480"/>
          </a:xfrm>
          <a:solidFill>
            <a:schemeClr val="bg2">
              <a:shade val="50000"/>
            </a:schemeClr>
          </a:solidFill>
        </p:spPr>
        <p:txBody>
          <a:bodyPr/>
          <a:lstStyle>
            <a:lvl1pPr marL="0" indent="0">
              <a:buNone/>
              <a:defRPr sz="1024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114800" y="18775680"/>
            <a:ext cx="26400557" cy="2194560"/>
          </a:xfrm>
          <a:solidFill>
            <a:schemeClr val="accent1">
              <a:alpha val="15000"/>
            </a:schemeClr>
          </a:solidFill>
          <a:ln>
            <a:solidFill>
              <a:schemeClr val="accent1"/>
            </a:solidFill>
            <a:miter lim="800000"/>
          </a:ln>
        </p:spPr>
        <p:txBody>
          <a:bodyPr/>
          <a:lstStyle>
            <a:lvl1pPr marL="0" indent="0">
              <a:spcBef>
                <a:spcPts val="0"/>
              </a:spcBef>
              <a:buNone/>
              <a:defRPr sz="4480"/>
            </a:lvl1pPr>
            <a:lvl2pPr>
              <a:defRPr sz="3840"/>
            </a:lvl2pPr>
            <a:lvl3pPr>
              <a:defRPr sz="3200"/>
            </a:lvl3pPr>
            <a:lvl4pPr>
              <a:defRPr sz="2880"/>
            </a:lvl4pPr>
            <a:lvl5pPr>
              <a:defRPr sz="288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21989491" y="20979994"/>
            <a:ext cx="7571232" cy="965606"/>
          </a:xfrm>
        </p:spPr>
        <p:txBody>
          <a:bodyPr/>
          <a:lstStyle>
            <a:lvl1pPr>
              <a:defRPr sz="2880"/>
            </a:lvl1pPr>
          </a:lstStyle>
          <a:p>
            <a:pPr>
              <a:defRPr/>
            </a:pPr>
            <a:endParaRPr lang="en-US"/>
          </a:p>
        </p:txBody>
      </p:sp>
      <p:sp>
        <p:nvSpPr>
          <p:cNvPr id="6" name="Footer Placeholder 5"/>
          <p:cNvSpPr>
            <a:spLocks noGrp="1"/>
          </p:cNvSpPr>
          <p:nvPr>
            <p:ph type="ftr" sz="quarter" idx="11"/>
          </p:nvPr>
        </p:nvSpPr>
        <p:spPr>
          <a:xfrm>
            <a:off x="4213555" y="20982941"/>
            <a:ext cx="17813059" cy="965606"/>
          </a:xfrm>
        </p:spPr>
        <p:txBody>
          <a:bodyPr/>
          <a:lstStyle>
            <a:lvl1pPr>
              <a:defRPr sz="2880"/>
            </a:lvl1pPr>
          </a:lstStyle>
          <a:p>
            <a:pPr>
              <a:defRPr/>
            </a:pPr>
            <a:endParaRPr lang="en-US"/>
          </a:p>
        </p:txBody>
      </p:sp>
      <p:sp>
        <p:nvSpPr>
          <p:cNvPr id="7" name="Slide Number Placeholder 6"/>
          <p:cNvSpPr>
            <a:spLocks noGrp="1"/>
          </p:cNvSpPr>
          <p:nvPr>
            <p:ph type="sldNum" sz="quarter" idx="12"/>
          </p:nvPr>
        </p:nvSpPr>
        <p:spPr>
          <a:xfrm>
            <a:off x="29581891" y="20979994"/>
            <a:ext cx="1316736" cy="965606"/>
          </a:xfrm>
        </p:spPr>
        <p:txBody>
          <a:bodyPr/>
          <a:lstStyle>
            <a:lvl1pPr algn="ctr">
              <a:defRPr sz="2880"/>
            </a:lvl1pPr>
          </a:lstStyle>
          <a:p>
            <a:pPr>
              <a:defRPr/>
            </a:pPr>
            <a:fld id="{C0B9DE8A-C2E4-431D-A778-A3DF3085369F}"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1" name="Right Triangle 10"/>
          <p:cNvSpPr/>
          <p:nvPr/>
        </p:nvSpPr>
        <p:spPr>
          <a:xfrm>
            <a:off x="25323" y="45019"/>
            <a:ext cx="32867755" cy="21878077"/>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lIns="292608" tIns="146304" rIns="292608" bIns="146304" anchor="ctr"/>
          <a:lstStyle/>
          <a:p>
            <a:pPr algn="ctr" eaLnBrk="1" latinLnBrk="0" hangingPunct="1"/>
            <a:endParaRPr kumimoji="0" lang="en-US" sz="5211"/>
          </a:p>
        </p:txBody>
      </p:sp>
      <p:cxnSp>
        <p:nvCxnSpPr>
          <p:cNvPr id="8" name="Straight Connector 7"/>
          <p:cNvCxnSpPr/>
          <p:nvPr/>
        </p:nvCxnSpPr>
        <p:spPr>
          <a:xfrm>
            <a:off x="0" y="22510"/>
            <a:ext cx="32893078" cy="21900586"/>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23287660" y="15834912"/>
            <a:ext cx="9622300" cy="6080672"/>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1645920" y="855981"/>
            <a:ext cx="29626560" cy="4476902"/>
          </a:xfrm>
          <a:prstGeom prst="rect">
            <a:avLst/>
          </a:prstGeom>
        </p:spPr>
        <p:txBody>
          <a:bodyPr vert="horz" lIns="365760" tIns="182880" rIns="365760" bIns="182880"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1645920" y="6024986"/>
            <a:ext cx="29626560" cy="14630400"/>
          </a:xfrm>
          <a:prstGeom prst="rect">
            <a:avLst/>
          </a:prstGeom>
        </p:spPr>
        <p:txBody>
          <a:bodyPr vert="horz" lIns="365760" tIns="182880" rIns="365760" bIns="182880"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17249242" y="20739101"/>
            <a:ext cx="7680960" cy="965606"/>
          </a:xfrm>
          <a:prstGeom prst="rect">
            <a:avLst/>
          </a:prstGeom>
        </p:spPr>
        <p:txBody>
          <a:bodyPr vert="horz" lIns="365760" tIns="182880" rIns="365760" bIns="182880" anchor="b"/>
          <a:lstStyle>
            <a:lvl1pPr algn="l" eaLnBrk="1" latinLnBrk="0" hangingPunct="1">
              <a:defRPr kumimoji="0" sz="3200" b="0">
                <a:solidFill>
                  <a:schemeClr val="tx1"/>
                </a:solidFill>
              </a:defRPr>
            </a:lvl1pPr>
          </a:lstStyle>
          <a:p>
            <a:pPr>
              <a:defRPr/>
            </a:pPr>
            <a:endParaRPr lang="en-US"/>
          </a:p>
        </p:txBody>
      </p:sp>
      <p:sp>
        <p:nvSpPr>
          <p:cNvPr id="3" name="Footer Placeholder 2"/>
          <p:cNvSpPr>
            <a:spLocks noGrp="1"/>
          </p:cNvSpPr>
          <p:nvPr>
            <p:ph type="ftr" sz="quarter" idx="3"/>
          </p:nvPr>
        </p:nvSpPr>
        <p:spPr>
          <a:xfrm>
            <a:off x="1645920" y="20742050"/>
            <a:ext cx="15336202" cy="962659"/>
          </a:xfrm>
          <a:prstGeom prst="rect">
            <a:avLst/>
          </a:prstGeom>
        </p:spPr>
        <p:txBody>
          <a:bodyPr vert="horz" lIns="365760" tIns="182880" rIns="365760" bIns="182880" anchor="b"/>
          <a:lstStyle>
            <a:lvl1pPr algn="r" eaLnBrk="1" latinLnBrk="0" hangingPunct="1">
              <a:defRPr kumimoji="0" sz="3200">
                <a:solidFill>
                  <a:schemeClr val="tx1"/>
                </a:solidFill>
              </a:defRPr>
            </a:lvl1pPr>
          </a:lstStyle>
          <a:p>
            <a:pPr>
              <a:defRPr/>
            </a:pPr>
            <a:endParaRPr lang="en-US"/>
          </a:p>
        </p:txBody>
      </p:sp>
      <p:sp>
        <p:nvSpPr>
          <p:cNvPr id="23" name="Slide Number Placeholder 22"/>
          <p:cNvSpPr>
            <a:spLocks noGrp="1"/>
          </p:cNvSpPr>
          <p:nvPr>
            <p:ph type="sldNum" sz="quarter" idx="4"/>
          </p:nvPr>
        </p:nvSpPr>
        <p:spPr>
          <a:xfrm>
            <a:off x="27322272" y="20739101"/>
            <a:ext cx="1810512" cy="965606"/>
          </a:xfrm>
          <a:prstGeom prst="rect">
            <a:avLst/>
          </a:prstGeom>
        </p:spPr>
        <p:txBody>
          <a:bodyPr vert="horz" lIns="365760" tIns="182880" rIns="365760" bIns="182880" anchor="b"/>
          <a:lstStyle>
            <a:lvl1pPr algn="ctr" eaLnBrk="1" latinLnBrk="0" hangingPunct="1">
              <a:defRPr kumimoji="0" sz="3840">
                <a:solidFill>
                  <a:schemeClr val="tx1"/>
                </a:solidFill>
              </a:defRPr>
            </a:lvl1pPr>
          </a:lstStyle>
          <a:p>
            <a:pPr>
              <a:defRPr/>
            </a:pPr>
            <a:fld id="{1C302FDD-3C9E-4182-9C8E-7F492B68D426}" type="slidenum">
              <a:rPr lang="en-US" smtClean="0"/>
              <a:pPr>
                <a:defRPr/>
              </a:pPr>
              <a:t>‹#›</a:t>
            </a:fld>
            <a:endParaRPr lang="en-US"/>
          </a:p>
        </p:txBody>
      </p:sp>
    </p:spTree>
  </p:cSld>
  <p:clrMap bg1="dk1" tx1="lt1" bg2="dk2" tx2="lt2" accent1="accent1" accent2="accent2" accent3="accent3" accent4="accent4" accent5="accent5" accent6="accent6" hlink="hlink" folHlink="folHlink"/>
  <p:sldLayoutIdLst>
    <p:sldLayoutId id="2147484849" r:id="rId1"/>
    <p:sldLayoutId id="2147484850" r:id="rId2"/>
    <p:sldLayoutId id="2147484851" r:id="rId3"/>
    <p:sldLayoutId id="2147484852" r:id="rId4"/>
    <p:sldLayoutId id="2147484853" r:id="rId5"/>
    <p:sldLayoutId id="2147484854" r:id="rId6"/>
    <p:sldLayoutId id="2147484855" r:id="rId7"/>
    <p:sldLayoutId id="2147484856" r:id="rId8"/>
    <p:sldLayoutId id="2147484857" r:id="rId9"/>
    <p:sldLayoutId id="2147484858" r:id="rId10"/>
    <p:sldLayoutId id="2147484859" r:id="rId11"/>
  </p:sldLayoutIdLst>
  <p:txStyles>
    <p:titleStyle>
      <a:lvl1pPr marL="1550822" algn="l" rtl="0" eaLnBrk="1" latinLnBrk="0" hangingPunct="1">
        <a:spcBef>
          <a:spcPct val="0"/>
        </a:spcBef>
        <a:buNone/>
        <a:defRPr kumimoji="0" sz="1344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1433779" indent="-1228954" algn="l" rtl="0" eaLnBrk="1" latinLnBrk="0" hangingPunct="1">
        <a:spcBef>
          <a:spcPct val="20000"/>
        </a:spcBef>
        <a:buClr>
          <a:schemeClr val="accent1"/>
        </a:buClr>
        <a:buSzPct val="80000"/>
        <a:buFont typeface="Wingdings 2"/>
        <a:buChar char=""/>
        <a:defRPr kumimoji="0" sz="9600" kern="1200">
          <a:solidFill>
            <a:schemeClr val="tx1"/>
          </a:solidFill>
          <a:latin typeface="+mn-lt"/>
          <a:ea typeface="+mn-ea"/>
          <a:cs typeface="+mn-cs"/>
        </a:defRPr>
      </a:lvl1pPr>
      <a:lvl2pPr marL="2633472" indent="-914400" algn="l" rtl="0" eaLnBrk="1" latinLnBrk="0" hangingPunct="1">
        <a:spcBef>
          <a:spcPct val="20000"/>
        </a:spcBef>
        <a:buClr>
          <a:schemeClr val="accent1"/>
        </a:buClr>
        <a:buSzPct val="95000"/>
        <a:buFont typeface="Verdana"/>
        <a:buChar char="›"/>
        <a:defRPr kumimoji="0" sz="8320" kern="1200">
          <a:solidFill>
            <a:schemeClr val="tx1"/>
          </a:solidFill>
          <a:latin typeface="+mn-lt"/>
          <a:ea typeface="+mn-ea"/>
          <a:cs typeface="+mn-cs"/>
        </a:defRPr>
      </a:lvl2pPr>
      <a:lvl3pPr marL="3540557" indent="-731520" algn="l" rtl="0" eaLnBrk="1" latinLnBrk="0" hangingPunct="1">
        <a:spcBef>
          <a:spcPct val="20000"/>
        </a:spcBef>
        <a:buClr>
          <a:schemeClr val="accent1"/>
        </a:buClr>
        <a:buFont typeface="Wingdings 2"/>
        <a:buChar char=""/>
        <a:defRPr kumimoji="0" sz="7680" kern="1200">
          <a:solidFill>
            <a:schemeClr val="tx1"/>
          </a:solidFill>
          <a:latin typeface="+mn-lt"/>
          <a:ea typeface="+mn-ea"/>
          <a:cs typeface="+mn-cs"/>
        </a:defRPr>
      </a:lvl3pPr>
      <a:lvl4pPr marL="4389120" indent="-672998" algn="l" rtl="0" eaLnBrk="1" latinLnBrk="0" hangingPunct="1">
        <a:spcBef>
          <a:spcPct val="20000"/>
        </a:spcBef>
        <a:buClr>
          <a:schemeClr val="accent1"/>
        </a:buClr>
        <a:buFont typeface="Wingdings 2"/>
        <a:buChar char=""/>
        <a:defRPr kumimoji="0" sz="6400" kern="1200">
          <a:solidFill>
            <a:schemeClr val="tx1"/>
          </a:solidFill>
          <a:latin typeface="+mn-lt"/>
          <a:ea typeface="+mn-ea"/>
          <a:cs typeface="+mn-cs"/>
        </a:defRPr>
      </a:lvl4pPr>
      <a:lvl5pPr marL="5120640" indent="-672998" algn="l" rtl="0" eaLnBrk="1" latinLnBrk="0" hangingPunct="1">
        <a:spcBef>
          <a:spcPct val="20000"/>
        </a:spcBef>
        <a:buClr>
          <a:schemeClr val="accent1">
            <a:tint val="75000"/>
          </a:schemeClr>
        </a:buClr>
        <a:buFont typeface="Wingdings 2"/>
        <a:buChar char=""/>
        <a:defRPr kumimoji="0" sz="6080" kern="1200">
          <a:solidFill>
            <a:schemeClr val="tx1"/>
          </a:solidFill>
          <a:latin typeface="+mn-lt"/>
          <a:ea typeface="+mn-ea"/>
          <a:cs typeface="+mn-cs"/>
        </a:defRPr>
      </a:lvl5pPr>
      <a:lvl6pPr marL="5852160" indent="-672998" algn="l" rtl="0" eaLnBrk="1" latinLnBrk="0" hangingPunct="1">
        <a:spcBef>
          <a:spcPct val="20000"/>
        </a:spcBef>
        <a:buClr>
          <a:schemeClr val="accent1">
            <a:tint val="75000"/>
          </a:schemeClr>
        </a:buClr>
        <a:buFont typeface="Wingdings 2"/>
        <a:buChar char=""/>
        <a:defRPr kumimoji="0" sz="5760" kern="1200">
          <a:solidFill>
            <a:schemeClr val="tx1"/>
          </a:solidFill>
          <a:latin typeface="+mn-lt"/>
          <a:ea typeface="+mn-ea"/>
          <a:cs typeface="+mn-cs"/>
        </a:defRPr>
      </a:lvl6pPr>
      <a:lvl7pPr marL="6671462" indent="-672998" algn="l" rtl="0" eaLnBrk="1" latinLnBrk="0" hangingPunct="1">
        <a:spcBef>
          <a:spcPct val="20000"/>
        </a:spcBef>
        <a:buClr>
          <a:schemeClr val="accent1">
            <a:tint val="75000"/>
          </a:schemeClr>
        </a:buClr>
        <a:buFont typeface="Wingdings 2"/>
        <a:buChar char=""/>
        <a:defRPr kumimoji="0" sz="5120" kern="1200">
          <a:solidFill>
            <a:schemeClr val="tx1"/>
          </a:solidFill>
          <a:latin typeface="+mn-lt"/>
          <a:ea typeface="+mn-ea"/>
          <a:cs typeface="+mn-cs"/>
        </a:defRPr>
      </a:lvl7pPr>
      <a:lvl8pPr marL="7315200" indent="-585216" algn="l" rtl="0" eaLnBrk="1" latinLnBrk="0" hangingPunct="1">
        <a:spcBef>
          <a:spcPct val="20000"/>
        </a:spcBef>
        <a:buClr>
          <a:schemeClr val="accent1">
            <a:tint val="75000"/>
          </a:schemeClr>
        </a:buClr>
        <a:buFont typeface="Wingdings 2"/>
        <a:buChar char=""/>
        <a:defRPr kumimoji="0" sz="5120" kern="1200">
          <a:solidFill>
            <a:schemeClr val="tx1"/>
          </a:solidFill>
          <a:latin typeface="+mn-lt"/>
          <a:ea typeface="+mn-ea"/>
          <a:cs typeface="+mn-cs"/>
        </a:defRPr>
      </a:lvl8pPr>
      <a:lvl9pPr marL="8046720" indent="-585216" algn="l" rtl="0" eaLnBrk="1" latinLnBrk="0" hangingPunct="1">
        <a:spcBef>
          <a:spcPct val="20000"/>
        </a:spcBef>
        <a:buClr>
          <a:schemeClr val="accent1">
            <a:tint val="75000"/>
          </a:schemeClr>
        </a:buClr>
        <a:buFont typeface="Wingdings 2"/>
        <a:buChar char=""/>
        <a:defRPr kumimoji="0" sz="512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1463040" algn="l" rtl="0" eaLnBrk="1" latinLnBrk="0" hangingPunct="1">
        <a:defRPr kumimoji="0" kern="1200">
          <a:solidFill>
            <a:schemeClr val="tx1"/>
          </a:solidFill>
          <a:latin typeface="+mn-lt"/>
          <a:ea typeface="+mn-ea"/>
          <a:cs typeface="+mn-cs"/>
        </a:defRPr>
      </a:lvl2pPr>
      <a:lvl3pPr marL="2926080" algn="l" rtl="0" eaLnBrk="1" latinLnBrk="0" hangingPunct="1">
        <a:defRPr kumimoji="0" kern="1200">
          <a:solidFill>
            <a:schemeClr val="tx1"/>
          </a:solidFill>
          <a:latin typeface="+mn-lt"/>
          <a:ea typeface="+mn-ea"/>
          <a:cs typeface="+mn-cs"/>
        </a:defRPr>
      </a:lvl3pPr>
      <a:lvl4pPr marL="4389120" algn="l" rtl="0" eaLnBrk="1" latinLnBrk="0" hangingPunct="1">
        <a:defRPr kumimoji="0" kern="1200">
          <a:solidFill>
            <a:schemeClr val="tx1"/>
          </a:solidFill>
          <a:latin typeface="+mn-lt"/>
          <a:ea typeface="+mn-ea"/>
          <a:cs typeface="+mn-cs"/>
        </a:defRPr>
      </a:lvl4pPr>
      <a:lvl5pPr marL="5852160" algn="l" rtl="0" eaLnBrk="1" latinLnBrk="0" hangingPunct="1">
        <a:defRPr kumimoji="0" kern="1200">
          <a:solidFill>
            <a:schemeClr val="tx1"/>
          </a:solidFill>
          <a:latin typeface="+mn-lt"/>
          <a:ea typeface="+mn-ea"/>
          <a:cs typeface="+mn-cs"/>
        </a:defRPr>
      </a:lvl5pPr>
      <a:lvl6pPr marL="7315200" algn="l" rtl="0" eaLnBrk="1" latinLnBrk="0" hangingPunct="1">
        <a:defRPr kumimoji="0" kern="1200">
          <a:solidFill>
            <a:schemeClr val="tx1"/>
          </a:solidFill>
          <a:latin typeface="+mn-lt"/>
          <a:ea typeface="+mn-ea"/>
          <a:cs typeface="+mn-cs"/>
        </a:defRPr>
      </a:lvl6pPr>
      <a:lvl7pPr marL="8778240" algn="l" rtl="0" eaLnBrk="1" latinLnBrk="0" hangingPunct="1">
        <a:defRPr kumimoji="0" kern="1200">
          <a:solidFill>
            <a:schemeClr val="tx1"/>
          </a:solidFill>
          <a:latin typeface="+mn-lt"/>
          <a:ea typeface="+mn-ea"/>
          <a:cs typeface="+mn-cs"/>
        </a:defRPr>
      </a:lvl7pPr>
      <a:lvl8pPr marL="10241280" algn="l" rtl="0" eaLnBrk="1" latinLnBrk="0" hangingPunct="1">
        <a:defRPr kumimoji="0" kern="1200">
          <a:solidFill>
            <a:schemeClr val="tx1"/>
          </a:solidFill>
          <a:latin typeface="+mn-lt"/>
          <a:ea typeface="+mn-ea"/>
          <a:cs typeface="+mn-cs"/>
        </a:defRPr>
      </a:lvl8pPr>
      <a:lvl9pPr marL="1170432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5">
                <a:lumMod val="50000"/>
              </a:schemeClr>
            </a:gs>
            <a:gs pos="27000">
              <a:schemeClr val="accent4">
                <a:lumMod val="50000"/>
              </a:schemeClr>
            </a:gs>
            <a:gs pos="55000">
              <a:schemeClr val="accent2">
                <a:lumMod val="75000"/>
              </a:schemeClr>
            </a:gs>
            <a:gs pos="83000">
              <a:schemeClr val="accent3">
                <a:lumMod val="75000"/>
              </a:schemeClr>
            </a:gs>
            <a:gs pos="91000">
              <a:srgbClr val="F27300"/>
            </a:gs>
            <a:gs pos="100000">
              <a:srgbClr val="FFBF00"/>
            </a:gs>
          </a:gsLst>
          <a:lin ang="5400000" scaled="0"/>
        </a:gradFill>
        <a:effectLst/>
      </p:bgPr>
    </p:bg>
    <p:spTree>
      <p:nvGrpSpPr>
        <p:cNvPr id="1" name=""/>
        <p:cNvGrpSpPr/>
        <p:nvPr/>
      </p:nvGrpSpPr>
      <p:grpSpPr>
        <a:xfrm>
          <a:off x="0" y="0"/>
          <a:ext cx="0" cy="0"/>
          <a:chOff x="0" y="0"/>
          <a:chExt cx="0" cy="0"/>
        </a:xfrm>
      </p:grpSpPr>
      <p:sp>
        <p:nvSpPr>
          <p:cNvPr id="2402" name="Text Box 354"/>
          <p:cNvSpPr txBox="1">
            <a:spLocks noChangeArrowheads="1"/>
          </p:cNvSpPr>
          <p:nvPr/>
        </p:nvSpPr>
        <p:spPr bwMode="auto">
          <a:xfrm>
            <a:off x="0" y="243841"/>
            <a:ext cx="32918400" cy="2388346"/>
          </a:xfrm>
          <a:prstGeom prst="rect">
            <a:avLst/>
          </a:prstGeom>
          <a:noFill/>
          <a:ln w="9525">
            <a:noFill/>
            <a:miter lim="800000"/>
            <a:headEnd/>
            <a:tailEnd/>
          </a:ln>
          <a:effectLst/>
        </p:spPr>
        <p:txBody>
          <a:bodyPr wrap="square" lIns="67520" tIns="329184" rIns="67520" bIns="256032">
            <a:spAutoFit/>
          </a:bodyPr>
          <a:lstStyle/>
          <a:p>
            <a:pPr algn="ctr" defTabSz="3008630">
              <a:spcBef>
                <a:spcPct val="50000"/>
              </a:spcBef>
              <a:defRPr/>
            </a:pPr>
            <a:r>
              <a:rPr lang="en-US" sz="6400" b="1" dirty="0">
                <a:solidFill>
                  <a:srgbClr val="FFCC00"/>
                </a:solidFill>
                <a:effectLst>
                  <a:outerShdw blurRad="38100" dist="38100" dir="2700000" algn="tl">
                    <a:srgbClr val="000000">
                      <a:alpha val="43137"/>
                    </a:srgbClr>
                  </a:outerShdw>
                </a:effectLst>
                <a:latin typeface="Century Gothic" pitchFamily="34" charset="0"/>
              </a:rPr>
              <a:t>Title </a:t>
            </a:r>
            <a:r>
              <a:rPr lang="en-US" sz="6400" b="1" dirty="0">
                <a:solidFill>
                  <a:srgbClr val="FFCC00"/>
                </a:solidFill>
                <a:effectLst>
                  <a:outerShdw blurRad="38100" dist="38100" dir="2700000" algn="tl">
                    <a:srgbClr val="000000">
                      <a:alpha val="43137"/>
                    </a:srgbClr>
                  </a:outerShdw>
                </a:effectLst>
                <a:latin typeface="Century Gothic" pitchFamily="34" charset="0"/>
              </a:rPr>
              <a:t>of your Poster Presentation</a:t>
            </a:r>
          </a:p>
          <a:p>
            <a:pPr algn="ctr" defTabSz="3008630">
              <a:spcBef>
                <a:spcPct val="50000"/>
              </a:spcBef>
              <a:defRPr/>
            </a:pPr>
            <a:r>
              <a:rPr lang="en-US" sz="3520" b="1" dirty="0">
                <a:solidFill>
                  <a:srgbClr val="FF9933"/>
                </a:solidFill>
                <a:latin typeface="Century Gothic" pitchFamily="34" charset="0"/>
              </a:rPr>
              <a:t>Student Presenter’s Name(s), Major(s) or Course </a:t>
            </a:r>
            <a:r>
              <a:rPr lang="en-US" sz="3520" b="1" dirty="0">
                <a:solidFill>
                  <a:srgbClr val="FF9933"/>
                </a:solidFill>
                <a:latin typeface="Century Gothic" pitchFamily="34" charset="0"/>
              </a:rPr>
              <a:t>Name  ·   Mentor’s </a:t>
            </a:r>
            <a:r>
              <a:rPr lang="en-US" sz="3520" b="1" dirty="0">
                <a:solidFill>
                  <a:srgbClr val="FF9933"/>
                </a:solidFill>
                <a:latin typeface="Century Gothic" pitchFamily="34" charset="0"/>
              </a:rPr>
              <a:t>Name and Title, Department</a:t>
            </a:r>
          </a:p>
        </p:txBody>
      </p:sp>
      <p:sp>
        <p:nvSpPr>
          <p:cNvPr id="37" name="Text Box 355"/>
          <p:cNvSpPr txBox="1">
            <a:spLocks noChangeArrowheads="1"/>
          </p:cNvSpPr>
          <p:nvPr/>
        </p:nvSpPr>
        <p:spPr bwMode="auto">
          <a:xfrm>
            <a:off x="1083311" y="9103344"/>
            <a:ext cx="8473440" cy="437511"/>
          </a:xfrm>
          <a:prstGeom prst="rect">
            <a:avLst/>
          </a:prstGeom>
          <a:noFill/>
          <a:ln w="9525">
            <a:noFill/>
            <a:miter lim="800000"/>
            <a:headEnd/>
            <a:tailEnd/>
          </a:ln>
        </p:spPr>
        <p:txBody>
          <a:bodyPr lIns="67520" tIns="33760" rIns="67520" bIns="33760">
            <a:spAutoFit/>
          </a:bodyPr>
          <a:lstStyle/>
          <a:p>
            <a:pPr defTabSz="3008630" eaLnBrk="1" hangingPunct="1">
              <a:defRPr/>
            </a:pPr>
            <a:r>
              <a:rPr lang="en-US" sz="2400" dirty="0">
                <a:latin typeface="Arial" charset="0"/>
              </a:rPr>
              <a:t>Insert Text Here…</a:t>
            </a:r>
          </a:p>
        </p:txBody>
      </p:sp>
      <p:sp>
        <p:nvSpPr>
          <p:cNvPr id="38" name="Text Box 356"/>
          <p:cNvSpPr txBox="1">
            <a:spLocks noChangeArrowheads="1"/>
          </p:cNvSpPr>
          <p:nvPr/>
        </p:nvSpPr>
        <p:spPr bwMode="auto">
          <a:xfrm>
            <a:off x="4571999" y="14786235"/>
            <a:ext cx="5237479" cy="3761498"/>
          </a:xfrm>
          <a:prstGeom prst="rect">
            <a:avLst/>
          </a:prstGeom>
          <a:noFill/>
          <a:ln w="9525">
            <a:noFill/>
            <a:miter lim="800000"/>
            <a:headEnd/>
            <a:tailEnd/>
          </a:ln>
        </p:spPr>
        <p:txBody>
          <a:bodyPr wrap="square" lIns="67520" tIns="33760" rIns="67520" bIns="33760">
            <a:spAutoFit/>
          </a:bodyPr>
          <a:lstStyle/>
          <a:p>
            <a:pPr defTabSz="3008630" eaLnBrk="1" hangingPunct="1">
              <a:defRPr/>
            </a:pPr>
            <a:r>
              <a:rPr lang="en-US" sz="2400" dirty="0">
                <a:latin typeface="Arial" charset="0"/>
              </a:rPr>
              <a:t>(replace this text with your own) </a:t>
            </a:r>
          </a:p>
          <a:p>
            <a:pPr defTabSz="3008630" eaLnBrk="1" hangingPunct="1">
              <a:defRPr/>
            </a:pPr>
            <a:endParaRPr lang="en-US" sz="2400" dirty="0">
              <a:latin typeface="Arial" charset="0"/>
            </a:endParaRPr>
          </a:p>
          <a:p>
            <a:pPr defTabSz="3008630" eaLnBrk="1" hangingPunct="1">
              <a:defRPr/>
            </a:pPr>
            <a:r>
              <a:rPr lang="en-US" sz="2400" dirty="0">
                <a:latin typeface="Arial" charset="0"/>
              </a:rPr>
              <a:t>This section provides a brief explanation of the methodology used in your study. Do not give too many details, but enough so that the people reading your poster understand the techniques you used to collect and analyze data, gather information, or create a work  of art.</a:t>
            </a:r>
          </a:p>
        </p:txBody>
      </p:sp>
      <p:sp>
        <p:nvSpPr>
          <p:cNvPr id="39" name="Text Box 357"/>
          <p:cNvSpPr txBox="1">
            <a:spLocks noChangeArrowheads="1"/>
          </p:cNvSpPr>
          <p:nvPr/>
        </p:nvSpPr>
        <p:spPr bwMode="auto">
          <a:xfrm>
            <a:off x="1083310" y="4856575"/>
            <a:ext cx="8726169" cy="2653503"/>
          </a:xfrm>
          <a:prstGeom prst="rect">
            <a:avLst/>
          </a:prstGeom>
          <a:noFill/>
          <a:ln w="9525">
            <a:noFill/>
            <a:miter lim="800000"/>
            <a:headEnd/>
            <a:tailEnd/>
          </a:ln>
        </p:spPr>
        <p:txBody>
          <a:bodyPr wrap="square" lIns="0" tIns="33760" rIns="67520" bIns="33760">
            <a:spAutoFit/>
          </a:bodyPr>
          <a:lstStyle/>
          <a:p>
            <a:pPr defTabSz="3008630" eaLnBrk="1" hangingPunct="1">
              <a:defRPr/>
            </a:pPr>
            <a:r>
              <a:rPr lang="en-US" sz="2400" dirty="0">
                <a:latin typeface="Arial" charset="0"/>
              </a:rPr>
              <a:t>(replace this text with your own) </a:t>
            </a:r>
          </a:p>
          <a:p>
            <a:pPr defTabSz="3008630" eaLnBrk="1" hangingPunct="1">
              <a:defRPr/>
            </a:pPr>
            <a:endParaRPr lang="en-US" sz="2400" dirty="0">
              <a:latin typeface="Arial" charset="0"/>
            </a:endParaRPr>
          </a:p>
          <a:p>
            <a:pPr defTabSz="3008630" eaLnBrk="1" hangingPunct="1">
              <a:defRPr/>
            </a:pPr>
            <a:r>
              <a:rPr lang="en-US" sz="2400" dirty="0">
                <a:latin typeface="Arial" charset="0"/>
              </a:rPr>
              <a:t>This section and the section below provide an overview of your project so that the people reading your poster know what you did, your central ‘research/scholarly’ question, relevant background to your study, and the significance of your project to advancing understanding.</a:t>
            </a:r>
          </a:p>
        </p:txBody>
      </p:sp>
      <p:sp>
        <p:nvSpPr>
          <p:cNvPr id="40" name="Text Box 361"/>
          <p:cNvSpPr txBox="1">
            <a:spLocks noChangeArrowheads="1"/>
          </p:cNvSpPr>
          <p:nvPr/>
        </p:nvSpPr>
        <p:spPr bwMode="auto">
          <a:xfrm>
            <a:off x="11532871" y="5031740"/>
            <a:ext cx="1496060" cy="5606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7520" tIns="33760" rIns="67520" bIns="33760">
            <a:spAutoFit/>
          </a:bodyPr>
          <a:lstStyle>
            <a:lvl1pPr defTabSz="3760788">
              <a:spcBef>
                <a:spcPts val="1000"/>
              </a:spcBef>
              <a:buClr>
                <a:schemeClr val="accent1"/>
              </a:buClr>
              <a:buSzPct val="80000"/>
              <a:buFont typeface="Wingdings 2" panose="05020102010507070707" pitchFamily="18" charset="2"/>
              <a:buChar char=""/>
              <a:defRPr sz="11200">
                <a:solidFill>
                  <a:schemeClr val="tx1"/>
                </a:solidFill>
                <a:latin typeface="Verdana" panose="020B0604030504040204" pitchFamily="34" charset="0"/>
              </a:defRPr>
            </a:lvl1pPr>
            <a:lvl2pPr marL="742950" indent="-285750" defTabSz="3760788">
              <a:spcBef>
                <a:spcPts val="1000"/>
              </a:spcBef>
              <a:buClr>
                <a:schemeClr val="accent1"/>
              </a:buClr>
              <a:buSzPct val="100000"/>
              <a:buFont typeface="Verdana" panose="020B0604030504040204" pitchFamily="34" charset="0"/>
              <a:buChar char="◦"/>
              <a:defRPr sz="9600">
                <a:solidFill>
                  <a:schemeClr val="tx1"/>
                </a:solidFill>
                <a:latin typeface="Verdana" panose="020B0604030504040204" pitchFamily="34" charset="0"/>
              </a:defRPr>
            </a:lvl2pPr>
            <a:lvl3pPr marL="1143000" indent="-228600" defTabSz="3760788">
              <a:spcBef>
                <a:spcPts val="1000"/>
              </a:spcBef>
              <a:buClr>
                <a:srgbClr val="E96D4D"/>
              </a:buClr>
              <a:buSzPct val="100000"/>
              <a:buFont typeface="Wingdings 2" panose="05020102010507070707" pitchFamily="18" charset="2"/>
              <a:buChar char=""/>
              <a:defRPr sz="8800">
                <a:solidFill>
                  <a:schemeClr val="tx1"/>
                </a:solidFill>
                <a:latin typeface="Verdana" panose="020B0604030504040204" pitchFamily="34" charset="0"/>
              </a:defRPr>
            </a:lvl3pPr>
            <a:lvl4pPr marL="1600200" indent="-228600" defTabSz="3760788">
              <a:spcBef>
                <a:spcPts val="925"/>
              </a:spcBef>
              <a:buClr>
                <a:srgbClr val="E96D4D"/>
              </a:buClr>
              <a:buSzPct val="112000"/>
              <a:buFont typeface="Verdana" panose="020B0604030504040204" pitchFamily="34" charset="0"/>
              <a:buChar char="◦"/>
              <a:defRPr sz="7600">
                <a:solidFill>
                  <a:schemeClr val="tx1"/>
                </a:solidFill>
                <a:latin typeface="Verdana" panose="020B0604030504040204" pitchFamily="34" charset="0"/>
              </a:defRPr>
            </a:lvl4pPr>
            <a:lvl5pPr marL="2057400" indent="-228600" defTabSz="3760788">
              <a:spcBef>
                <a:spcPts val="1000"/>
              </a:spcBef>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5pPr>
            <a:lvl6pPr marL="25146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6pPr>
            <a:lvl7pPr marL="29718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7pPr>
            <a:lvl8pPr marL="34290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8pPr>
            <a:lvl9pPr marL="38862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9pPr>
          </a:lstStyle>
          <a:p>
            <a:pPr eaLnBrk="1" hangingPunct="1">
              <a:spcBef>
                <a:spcPct val="50000"/>
              </a:spcBef>
              <a:buClrTx/>
              <a:buSzTx/>
              <a:buFontTx/>
              <a:buNone/>
            </a:pPr>
            <a:endParaRPr lang="en-US" altLang="en-US" sz="3200">
              <a:latin typeface="Arial" panose="020B0604020202020204" pitchFamily="34" charset="0"/>
            </a:endParaRPr>
          </a:p>
        </p:txBody>
      </p:sp>
      <p:sp>
        <p:nvSpPr>
          <p:cNvPr id="41" name="Text Box 368"/>
          <p:cNvSpPr txBox="1">
            <a:spLocks noChangeArrowheads="1"/>
          </p:cNvSpPr>
          <p:nvPr/>
        </p:nvSpPr>
        <p:spPr bwMode="auto">
          <a:xfrm>
            <a:off x="22585680" y="4803141"/>
            <a:ext cx="5952270" cy="6346821"/>
          </a:xfrm>
          <a:prstGeom prst="rect">
            <a:avLst/>
          </a:prstGeom>
          <a:noFill/>
          <a:ln w="9525">
            <a:noFill/>
            <a:miter lim="800000"/>
            <a:headEnd/>
            <a:tailEnd/>
          </a:ln>
        </p:spPr>
        <p:txBody>
          <a:bodyPr wrap="square" lIns="67520" tIns="33760" rIns="67520" bIns="33760">
            <a:spAutoFit/>
          </a:bodyPr>
          <a:lstStyle/>
          <a:p>
            <a:pPr eaLnBrk="1" hangingPunct="1">
              <a:defRPr/>
            </a:pPr>
            <a:r>
              <a:rPr lang="en-US" sz="2400" dirty="0">
                <a:latin typeface="Arial" charset="0"/>
              </a:rPr>
              <a:t>(replace this text with your own) </a:t>
            </a:r>
          </a:p>
          <a:p>
            <a:pPr eaLnBrk="1" hangingPunct="1">
              <a:defRPr/>
            </a:pPr>
            <a:endParaRPr lang="en-US" sz="2400" dirty="0">
              <a:latin typeface="Arial" charset="0"/>
            </a:endParaRPr>
          </a:p>
          <a:p>
            <a:pPr eaLnBrk="1" hangingPunct="1">
              <a:defRPr/>
            </a:pPr>
            <a:r>
              <a:rPr lang="en-US" sz="2400" dirty="0">
                <a:latin typeface="Arial" charset="0"/>
              </a:rPr>
              <a:t>Be brief and include only the most important findings from your study and your interpretation of your data. </a:t>
            </a:r>
          </a:p>
          <a:p>
            <a:pPr eaLnBrk="1" hangingPunct="1">
              <a:defRPr/>
            </a:pPr>
            <a:endParaRPr lang="en-US" sz="2400" dirty="0">
              <a:latin typeface="Arial" charset="0"/>
            </a:endParaRPr>
          </a:p>
          <a:p>
            <a:pPr eaLnBrk="1" hangingPunct="1">
              <a:defRPr/>
            </a:pPr>
            <a:r>
              <a:rPr lang="en-US" sz="2400" dirty="0">
                <a:latin typeface="Arial" charset="0"/>
              </a:rPr>
              <a:t>RECOMMENDATION: Use graphics, pictures, and other graphics to illustrate your findings. For works of art, include high resolution images. ALL graphics and images should include a caption that provides a clear, concise explanation. Relate figures/graphics/artwork to your text.</a:t>
            </a:r>
          </a:p>
          <a:p>
            <a:pPr eaLnBrk="1" hangingPunct="1">
              <a:defRPr/>
            </a:pPr>
            <a:endParaRPr lang="en-US" sz="2400" dirty="0">
              <a:latin typeface="Arial" charset="0"/>
            </a:endParaRPr>
          </a:p>
          <a:p>
            <a:pPr eaLnBrk="1" hangingPunct="1">
              <a:defRPr/>
            </a:pPr>
            <a:r>
              <a:rPr lang="en-US" sz="2400" dirty="0">
                <a:latin typeface="Arial" charset="0"/>
              </a:rPr>
              <a:t>RECOMMENDATION 2: Use a combination of text and graphics.</a:t>
            </a:r>
          </a:p>
        </p:txBody>
      </p:sp>
      <p:sp>
        <p:nvSpPr>
          <p:cNvPr id="42" name="Text Box 370"/>
          <p:cNvSpPr txBox="1">
            <a:spLocks noChangeArrowheads="1"/>
          </p:cNvSpPr>
          <p:nvPr/>
        </p:nvSpPr>
        <p:spPr bwMode="auto">
          <a:xfrm>
            <a:off x="22585680" y="12911173"/>
            <a:ext cx="9265920" cy="3022834"/>
          </a:xfrm>
          <a:prstGeom prst="rect">
            <a:avLst/>
          </a:prstGeom>
          <a:noFill/>
          <a:ln w="9525">
            <a:noFill/>
            <a:miter lim="800000"/>
            <a:headEnd/>
            <a:tailEnd/>
          </a:ln>
        </p:spPr>
        <p:txBody>
          <a:bodyPr wrap="square" lIns="67520" tIns="33760" rIns="67520" bIns="33760">
            <a:spAutoFit/>
          </a:bodyPr>
          <a:lstStyle/>
          <a:p>
            <a:pPr eaLnBrk="1" hangingPunct="1">
              <a:defRPr/>
            </a:pPr>
            <a:r>
              <a:rPr lang="en-US" sz="2400" dirty="0">
                <a:latin typeface="Arial" charset="0"/>
              </a:rPr>
              <a:t>(replace this text with your own) </a:t>
            </a:r>
          </a:p>
          <a:p>
            <a:pPr eaLnBrk="1" hangingPunct="1">
              <a:defRPr/>
            </a:pPr>
            <a:endParaRPr lang="en-US" sz="2400" dirty="0">
              <a:latin typeface="Arial" charset="0"/>
            </a:endParaRPr>
          </a:p>
          <a:p>
            <a:pPr eaLnBrk="1" hangingPunct="1">
              <a:defRPr/>
            </a:pPr>
            <a:r>
              <a:rPr lang="en-US" sz="2400" dirty="0">
                <a:latin typeface="Arial" charset="0"/>
              </a:rPr>
              <a:t>Briefly identify significant findings. For projects that are ongoing, include any early (preliminary) findings or any promising aspects of your work. For completed projects, consider identifying ‘next’ steps or future directions that the research/scholarly/creative work might take.</a:t>
            </a:r>
          </a:p>
          <a:p>
            <a:pPr eaLnBrk="1" hangingPunct="1">
              <a:defRPr/>
            </a:pPr>
            <a:endParaRPr lang="en-US" sz="2400" dirty="0">
              <a:latin typeface="Arial" charset="0"/>
            </a:endParaRPr>
          </a:p>
        </p:txBody>
      </p:sp>
      <p:sp>
        <p:nvSpPr>
          <p:cNvPr id="44" name="Text Box 356"/>
          <p:cNvSpPr txBox="1">
            <a:spLocks noChangeArrowheads="1"/>
          </p:cNvSpPr>
          <p:nvPr/>
        </p:nvSpPr>
        <p:spPr bwMode="auto">
          <a:xfrm>
            <a:off x="11148060" y="4267200"/>
            <a:ext cx="10147300" cy="1545507"/>
          </a:xfrm>
          <a:prstGeom prst="rect">
            <a:avLst/>
          </a:prstGeom>
          <a:noFill/>
          <a:ln w="9525">
            <a:noFill/>
            <a:miter lim="800000"/>
            <a:headEnd/>
            <a:tailEnd/>
          </a:ln>
        </p:spPr>
        <p:txBody>
          <a:bodyPr wrap="square" lIns="67520" tIns="33760" rIns="67520" bIns="33760">
            <a:spAutoFit/>
          </a:bodyPr>
          <a:lstStyle/>
          <a:p>
            <a:pPr defTabSz="3008630" eaLnBrk="1" hangingPunct="1">
              <a:defRPr/>
            </a:pPr>
            <a:r>
              <a:rPr lang="en-US" sz="2400" dirty="0">
                <a:latin typeface="Arial" charset="0"/>
              </a:rPr>
              <a:t>(replace this text with your own) </a:t>
            </a:r>
          </a:p>
          <a:p>
            <a:pPr defTabSz="3008630" eaLnBrk="1" hangingPunct="1">
              <a:defRPr/>
            </a:pPr>
            <a:endParaRPr lang="en-US" sz="2400" dirty="0">
              <a:latin typeface="Arial" charset="0"/>
            </a:endParaRPr>
          </a:p>
          <a:p>
            <a:pPr defTabSz="3008630" eaLnBrk="1" hangingPunct="1">
              <a:defRPr/>
            </a:pPr>
            <a:r>
              <a:rPr lang="en-US" sz="2400" dirty="0">
                <a:latin typeface="Arial" charset="0"/>
              </a:rPr>
              <a:t>In this section consider using graphs, histograms, and other visuals to display your data or stages in the development of artwork, etc. </a:t>
            </a:r>
          </a:p>
        </p:txBody>
      </p:sp>
      <p:sp>
        <p:nvSpPr>
          <p:cNvPr id="45" name="Text Box 355"/>
          <p:cNvSpPr txBox="1">
            <a:spLocks noChangeArrowheads="1"/>
          </p:cNvSpPr>
          <p:nvPr/>
        </p:nvSpPr>
        <p:spPr bwMode="auto">
          <a:xfrm>
            <a:off x="13968412" y="14422590"/>
            <a:ext cx="4989513" cy="375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spcBef>
                <a:spcPts val="1000"/>
              </a:spcBef>
              <a:buClr>
                <a:schemeClr val="accent1"/>
              </a:buClr>
              <a:buSzPct val="80000"/>
              <a:buFont typeface="Wingdings 2" panose="05020102010507070707" pitchFamily="18" charset="2"/>
              <a:buChar char=""/>
              <a:defRPr sz="11200">
                <a:solidFill>
                  <a:schemeClr val="tx1"/>
                </a:solidFill>
                <a:latin typeface="Verdana" panose="020B0604030504040204" pitchFamily="34" charset="0"/>
              </a:defRPr>
            </a:lvl1pPr>
            <a:lvl2pPr marL="742950" indent="-285750" defTabSz="3760788">
              <a:spcBef>
                <a:spcPts val="1000"/>
              </a:spcBef>
              <a:buClr>
                <a:schemeClr val="accent1"/>
              </a:buClr>
              <a:buSzPct val="100000"/>
              <a:buFont typeface="Verdana" panose="020B0604030504040204" pitchFamily="34" charset="0"/>
              <a:buChar char="◦"/>
              <a:defRPr sz="9600">
                <a:solidFill>
                  <a:schemeClr val="tx1"/>
                </a:solidFill>
                <a:latin typeface="Verdana" panose="020B0604030504040204" pitchFamily="34" charset="0"/>
              </a:defRPr>
            </a:lvl2pPr>
            <a:lvl3pPr marL="1143000" indent="-228600" defTabSz="3760788">
              <a:spcBef>
                <a:spcPts val="1000"/>
              </a:spcBef>
              <a:buClr>
                <a:srgbClr val="E96D4D"/>
              </a:buClr>
              <a:buSzPct val="100000"/>
              <a:buFont typeface="Wingdings 2" panose="05020102010507070707" pitchFamily="18" charset="2"/>
              <a:buChar char=""/>
              <a:defRPr sz="8800">
                <a:solidFill>
                  <a:schemeClr val="tx1"/>
                </a:solidFill>
                <a:latin typeface="Verdana" panose="020B0604030504040204" pitchFamily="34" charset="0"/>
              </a:defRPr>
            </a:lvl3pPr>
            <a:lvl4pPr marL="1600200" indent="-228600" defTabSz="3760788">
              <a:spcBef>
                <a:spcPts val="925"/>
              </a:spcBef>
              <a:buClr>
                <a:srgbClr val="E96D4D"/>
              </a:buClr>
              <a:buSzPct val="112000"/>
              <a:buFont typeface="Verdana" panose="020B0604030504040204" pitchFamily="34" charset="0"/>
              <a:buChar char="◦"/>
              <a:defRPr sz="7600">
                <a:solidFill>
                  <a:schemeClr val="tx1"/>
                </a:solidFill>
                <a:latin typeface="Verdana" panose="020B0604030504040204" pitchFamily="34" charset="0"/>
              </a:defRPr>
            </a:lvl4pPr>
            <a:lvl5pPr marL="2057400" indent="-228600" defTabSz="3760788">
              <a:spcBef>
                <a:spcPts val="1000"/>
              </a:spcBef>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5pPr>
            <a:lvl6pPr marL="25146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6pPr>
            <a:lvl7pPr marL="29718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7pPr>
            <a:lvl8pPr marL="34290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8pPr>
            <a:lvl9pPr marL="3886200" indent="-228600" defTabSz="3760788" eaLnBrk="0" fontAlgn="base" hangingPunct="0">
              <a:spcBef>
                <a:spcPts val="1000"/>
              </a:spcBef>
              <a:spcAft>
                <a:spcPct val="0"/>
              </a:spcAft>
              <a:buClr>
                <a:srgbClr val="E48F7B"/>
              </a:buClr>
              <a:buSzPct val="100000"/>
              <a:buFont typeface="Wingdings 2" panose="05020102010507070707" pitchFamily="18" charset="2"/>
              <a:buChar char=""/>
              <a:defRPr sz="7200">
                <a:solidFill>
                  <a:schemeClr val="tx1"/>
                </a:solidFill>
                <a:latin typeface="Verdana" panose="020B0604030504040204" pitchFamily="34" charset="0"/>
              </a:defRPr>
            </a:lvl9pPr>
          </a:lstStyle>
          <a:p>
            <a:pPr eaLnBrk="1" hangingPunct="1">
              <a:spcBef>
                <a:spcPct val="0"/>
              </a:spcBef>
              <a:buClrTx/>
              <a:buSzTx/>
              <a:buFontTx/>
              <a:buNone/>
            </a:pPr>
            <a:r>
              <a:rPr lang="en-US" altLang="en-US" sz="2000" dirty="0">
                <a:latin typeface="Arial" panose="020B0604020202020204" pitchFamily="34" charset="0"/>
              </a:rPr>
              <a:t>Insert Tables or Images of artwork, etc.</a:t>
            </a:r>
          </a:p>
        </p:txBody>
      </p:sp>
      <p:sp>
        <p:nvSpPr>
          <p:cNvPr id="46" name="Text Box 364"/>
          <p:cNvSpPr txBox="1">
            <a:spLocks noChangeArrowheads="1"/>
          </p:cNvSpPr>
          <p:nvPr/>
        </p:nvSpPr>
        <p:spPr bwMode="auto">
          <a:xfrm>
            <a:off x="22707600" y="19635494"/>
            <a:ext cx="6705600" cy="1914839"/>
          </a:xfrm>
          <a:prstGeom prst="rect">
            <a:avLst/>
          </a:prstGeom>
          <a:noFill/>
          <a:ln w="9525">
            <a:noFill/>
            <a:miter lim="800000"/>
            <a:headEnd/>
            <a:tailEnd/>
          </a:ln>
        </p:spPr>
        <p:txBody>
          <a:bodyPr wrap="square" lIns="67520" tIns="33760" rIns="67520" bIns="33760">
            <a:spAutoFit/>
          </a:bodyPr>
          <a:lstStyle/>
          <a:p>
            <a:pPr defTabSz="3008630" eaLnBrk="1" hangingPunct="1">
              <a:defRPr/>
            </a:pPr>
            <a:r>
              <a:rPr lang="en-US" sz="2400" dirty="0">
                <a:latin typeface="Arial" charset="0"/>
              </a:rPr>
              <a:t>(replace this text with your own) </a:t>
            </a:r>
          </a:p>
          <a:p>
            <a:pPr defTabSz="3008630" eaLnBrk="1" hangingPunct="1">
              <a:defRPr/>
            </a:pPr>
            <a:r>
              <a:rPr lang="en-US" sz="2400" dirty="0">
                <a:latin typeface="Arial" charset="0"/>
              </a:rPr>
              <a:t>If your project was funded (all or part) from grants and/or awards, identify the source(s) of support. You also can acknowledge individuals that provided data and/or feedback to you.</a:t>
            </a:r>
          </a:p>
        </p:txBody>
      </p:sp>
      <p:sp>
        <p:nvSpPr>
          <p:cNvPr id="47" name="Text Box 365"/>
          <p:cNvSpPr txBox="1">
            <a:spLocks noChangeArrowheads="1"/>
          </p:cNvSpPr>
          <p:nvPr/>
        </p:nvSpPr>
        <p:spPr bwMode="auto">
          <a:xfrm>
            <a:off x="22707600" y="18991604"/>
            <a:ext cx="6705600" cy="683733"/>
          </a:xfrm>
          <a:prstGeom prst="rect">
            <a:avLst/>
          </a:prstGeom>
          <a:noFill/>
          <a:ln w="9525">
            <a:noFill/>
            <a:miter lim="800000"/>
            <a:headEnd/>
            <a:tailEnd/>
          </a:ln>
          <a:effectLst/>
        </p:spPr>
        <p:txBody>
          <a:bodyPr wrap="square" lIns="67520" tIns="33760" rIns="67520" bIns="33760">
            <a:spAutoFit/>
          </a:bodyPr>
          <a:lstStyle/>
          <a:p>
            <a:pPr defTabSz="3008630" eaLnBrk="1" hangingPunct="1">
              <a:spcBef>
                <a:spcPct val="50000"/>
              </a:spcBef>
              <a:defRPr/>
            </a:pPr>
            <a:r>
              <a:rPr lang="en-US" altLang="en-US" sz="4000" dirty="0" smtClean="0">
                <a:solidFill>
                  <a:schemeClr val="accent1"/>
                </a:solidFill>
                <a:latin typeface="Arial Black" panose="020B0A04020102020204" pitchFamily="34" charset="0"/>
              </a:rPr>
              <a:t>Acknowledgements</a:t>
            </a:r>
            <a:endParaRPr lang="en-US" sz="3600" b="1" dirty="0">
              <a:solidFill>
                <a:schemeClr val="accent1">
                  <a:lumMod val="50000"/>
                </a:schemeClr>
              </a:solidFill>
              <a:latin typeface="Arial" charset="0"/>
            </a:endParaRPr>
          </a:p>
        </p:txBody>
      </p:sp>
      <p:sp>
        <p:nvSpPr>
          <p:cNvPr id="48" name="TextBox 25"/>
          <p:cNvSpPr txBox="1">
            <a:spLocks noChangeArrowheads="1"/>
          </p:cNvSpPr>
          <p:nvPr/>
        </p:nvSpPr>
        <p:spPr bwMode="auto">
          <a:xfrm>
            <a:off x="11265537" y="16630701"/>
            <a:ext cx="9629772" cy="3785652"/>
          </a:xfrm>
          <a:prstGeom prst="rect">
            <a:avLst/>
          </a:prstGeom>
          <a:noFill/>
          <a:ln w="9525">
            <a:noFill/>
            <a:miter lim="800000"/>
            <a:headEnd/>
            <a:tailEnd/>
          </a:ln>
        </p:spPr>
        <p:txBody>
          <a:bodyPr wrap="square">
            <a:spAutoFit/>
          </a:bodyPr>
          <a:lstStyle/>
          <a:p>
            <a:pPr eaLnBrk="1" hangingPunct="1">
              <a:defRPr/>
            </a:pPr>
            <a:r>
              <a:rPr lang="en-US" sz="2000" b="1" dirty="0">
                <a:latin typeface="Arial" charset="0"/>
              </a:rPr>
              <a:t>GRAPHICS:</a:t>
            </a:r>
          </a:p>
          <a:p>
            <a:pPr eaLnBrk="1" hangingPunct="1">
              <a:defRPr/>
            </a:pPr>
            <a:r>
              <a:rPr lang="en-US" sz="2000" dirty="0">
                <a:latin typeface="Arial" charset="0"/>
              </a:rPr>
              <a:t>Clearly label graph axes, be simple, and use colors that are easy to see against the background. Photos are  a good way to draw attention to your poster. Be sure each photo has a caption that explains what the photo is showing and only use photos that illustrate your text. Photos should be high resolution (about 1200 x 1800 pixels or larger). Avoid web images unless they are of high resolution and okay for educational purposes. Images obtained from the web should include the source (credit).  Avoid use of clip art unless there is no other image available. </a:t>
            </a:r>
          </a:p>
          <a:p>
            <a:pPr eaLnBrk="1" hangingPunct="1">
              <a:defRPr/>
            </a:pPr>
            <a:r>
              <a:rPr lang="en-US" sz="2000" b="1" dirty="0">
                <a:latin typeface="Arial" charset="0"/>
              </a:rPr>
              <a:t>TIP: Putting Boxes around your text sections</a:t>
            </a:r>
          </a:p>
          <a:p>
            <a:pPr eaLnBrk="1" hangingPunct="1">
              <a:defRPr/>
            </a:pPr>
            <a:r>
              <a:rPr lang="en-US" sz="2000" dirty="0">
                <a:latin typeface="Arial" charset="0"/>
              </a:rPr>
              <a:t>Add space between the edge of your box and the text inside. Right click  or Ctrl – click on text box, go to ‘Format Shape’, then select ‘Text Box’ and make sure your ‘Internal Margins’ are between .2” and .4” for all sides.</a:t>
            </a:r>
          </a:p>
        </p:txBody>
      </p:sp>
      <p:sp>
        <p:nvSpPr>
          <p:cNvPr id="49" name="Text Box 359"/>
          <p:cNvSpPr txBox="1">
            <a:spLocks noChangeArrowheads="1"/>
          </p:cNvSpPr>
          <p:nvPr/>
        </p:nvSpPr>
        <p:spPr bwMode="auto">
          <a:xfrm>
            <a:off x="1083311" y="13510254"/>
            <a:ext cx="8726168" cy="107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3 </a:t>
            </a:r>
            <a:r>
              <a:rPr lang="en-US" altLang="en-US" sz="2560" dirty="0">
                <a:cs typeface="Arial" panose="020B0604020202020204" pitchFamily="34" charset="0"/>
              </a:rPr>
              <a:t>(suggestions: </a:t>
            </a:r>
            <a:r>
              <a:rPr lang="en-US" altLang="en-US" sz="2560" dirty="0" smtClean="0">
                <a:cs typeface="Arial" panose="020B0604020202020204" pitchFamily="34" charset="0"/>
              </a:rPr>
              <a:t>Approach or Project Objective)</a:t>
            </a:r>
            <a:endParaRPr lang="en-US" altLang="en-US" sz="3520" dirty="0">
              <a:solidFill>
                <a:schemeClr val="accent1"/>
              </a:solidFill>
              <a:latin typeface="Arial Black" panose="020B0A04020102020204" pitchFamily="34" charset="0"/>
            </a:endParaRPr>
          </a:p>
        </p:txBody>
      </p:sp>
      <p:sp>
        <p:nvSpPr>
          <p:cNvPr id="50" name="Text Box 360"/>
          <p:cNvSpPr txBox="1">
            <a:spLocks noChangeArrowheads="1"/>
          </p:cNvSpPr>
          <p:nvPr/>
        </p:nvSpPr>
        <p:spPr bwMode="auto">
          <a:xfrm>
            <a:off x="1083311" y="7967693"/>
            <a:ext cx="8726169" cy="107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2 </a:t>
            </a:r>
            <a:r>
              <a:rPr lang="en-US" altLang="en-US" sz="2560" dirty="0">
                <a:cs typeface="Arial" panose="020B0604020202020204" pitchFamily="34" charset="0"/>
              </a:rPr>
              <a:t>(suggestions: </a:t>
            </a:r>
            <a:r>
              <a:rPr lang="en-US" altLang="en-US" sz="2560" dirty="0" smtClean="0">
                <a:cs typeface="Arial" panose="020B0604020202020204" pitchFamily="34" charset="0"/>
              </a:rPr>
              <a:t>Experience, </a:t>
            </a:r>
            <a:r>
              <a:rPr lang="en-US" altLang="en-US" sz="2560" dirty="0">
                <a:cs typeface="Arial" panose="020B0604020202020204" pitchFamily="34" charset="0"/>
              </a:rPr>
              <a:t>Introduction, or Inspiration)</a:t>
            </a:r>
          </a:p>
        </p:txBody>
      </p:sp>
      <p:sp>
        <p:nvSpPr>
          <p:cNvPr id="51" name="Text Box 362"/>
          <p:cNvSpPr txBox="1">
            <a:spLocks noChangeArrowheads="1"/>
          </p:cNvSpPr>
          <p:nvPr/>
        </p:nvSpPr>
        <p:spPr bwMode="auto">
          <a:xfrm>
            <a:off x="1083311" y="3760471"/>
            <a:ext cx="8726168" cy="1077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1 </a:t>
            </a:r>
            <a:r>
              <a:rPr lang="en-US" altLang="en-US" sz="2560" dirty="0">
                <a:cs typeface="Arial" panose="020B0604020202020204" pitchFamily="34" charset="0"/>
              </a:rPr>
              <a:t>(suggestion: </a:t>
            </a:r>
            <a:r>
              <a:rPr lang="en-US" altLang="en-US" sz="2560" dirty="0" smtClean="0">
                <a:cs typeface="Arial" panose="020B0604020202020204" pitchFamily="34" charset="0"/>
              </a:rPr>
              <a:t>Background or Project Description)</a:t>
            </a:r>
            <a:endParaRPr lang="en-US" altLang="en-US" sz="2560" dirty="0">
              <a:cs typeface="Arial" panose="020B0604020202020204" pitchFamily="34" charset="0"/>
            </a:endParaRPr>
          </a:p>
        </p:txBody>
      </p:sp>
      <p:sp>
        <p:nvSpPr>
          <p:cNvPr id="52" name="Text Box 367"/>
          <p:cNvSpPr txBox="1">
            <a:spLocks noChangeArrowheads="1"/>
          </p:cNvSpPr>
          <p:nvPr/>
        </p:nvSpPr>
        <p:spPr bwMode="auto">
          <a:xfrm>
            <a:off x="22585680" y="3695700"/>
            <a:ext cx="9265920" cy="683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5 </a:t>
            </a:r>
            <a:r>
              <a:rPr lang="en-US" altLang="en-US" sz="2560" dirty="0">
                <a:cs typeface="Arial" panose="020B0604020202020204" pitchFamily="34" charset="0"/>
              </a:rPr>
              <a:t>(suggestions: </a:t>
            </a:r>
            <a:r>
              <a:rPr lang="en-US" altLang="en-US" sz="2560" dirty="0" smtClean="0">
                <a:cs typeface="Arial" panose="020B0604020202020204" pitchFamily="34" charset="0"/>
              </a:rPr>
              <a:t>Outcomes)</a:t>
            </a:r>
            <a:endParaRPr lang="en-US" altLang="en-US" sz="2560" dirty="0">
              <a:cs typeface="Arial" panose="020B0604020202020204" pitchFamily="34" charset="0"/>
            </a:endParaRPr>
          </a:p>
        </p:txBody>
      </p:sp>
      <p:sp>
        <p:nvSpPr>
          <p:cNvPr id="53" name="Text Box 369"/>
          <p:cNvSpPr txBox="1">
            <a:spLocks noChangeArrowheads="1"/>
          </p:cNvSpPr>
          <p:nvPr/>
        </p:nvSpPr>
        <p:spPr bwMode="auto">
          <a:xfrm>
            <a:off x="22585680" y="11614502"/>
            <a:ext cx="9265920" cy="16686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6 </a:t>
            </a:r>
            <a:r>
              <a:rPr lang="en-US" altLang="en-US" sz="2560" dirty="0">
                <a:cs typeface="Arial" panose="020B0604020202020204" pitchFamily="34" charset="0"/>
              </a:rPr>
              <a:t>(suggestions: Conclusions or Recommendations)</a:t>
            </a:r>
          </a:p>
          <a:p>
            <a:pPr eaLnBrk="1" hangingPunct="1">
              <a:spcBef>
                <a:spcPct val="50000"/>
              </a:spcBef>
            </a:pPr>
            <a:endParaRPr lang="en-US" altLang="en-US" sz="2560" dirty="0">
              <a:solidFill>
                <a:schemeClr val="accent1"/>
              </a:solidFill>
              <a:latin typeface="Arial Black" panose="020B0A04020102020204" pitchFamily="34" charset="0"/>
            </a:endParaRPr>
          </a:p>
        </p:txBody>
      </p:sp>
      <p:sp>
        <p:nvSpPr>
          <p:cNvPr id="54" name="Text Box 359"/>
          <p:cNvSpPr txBox="1">
            <a:spLocks noChangeArrowheads="1"/>
          </p:cNvSpPr>
          <p:nvPr/>
        </p:nvSpPr>
        <p:spPr bwMode="auto">
          <a:xfrm>
            <a:off x="11148060" y="3644900"/>
            <a:ext cx="10147300" cy="683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7520" tIns="33760" rIns="67520" bIns="33760">
            <a:spAutoFit/>
          </a:bodyPr>
          <a:lstStyle>
            <a:lvl1pPr defTabSz="3760788">
              <a:defRPr sz="7600">
                <a:solidFill>
                  <a:schemeClr val="tx1"/>
                </a:solidFill>
                <a:latin typeface="Arial" panose="020B0604020202020204" pitchFamily="34" charset="0"/>
              </a:defRPr>
            </a:lvl1pPr>
            <a:lvl2pPr marL="742950" indent="-285750" defTabSz="3760788">
              <a:defRPr sz="7600">
                <a:solidFill>
                  <a:schemeClr val="tx1"/>
                </a:solidFill>
                <a:latin typeface="Arial" panose="020B0604020202020204" pitchFamily="34" charset="0"/>
              </a:defRPr>
            </a:lvl2pPr>
            <a:lvl3pPr marL="1143000" indent="-228600" defTabSz="3760788">
              <a:defRPr sz="7600">
                <a:solidFill>
                  <a:schemeClr val="tx1"/>
                </a:solidFill>
                <a:latin typeface="Arial" panose="020B0604020202020204" pitchFamily="34" charset="0"/>
              </a:defRPr>
            </a:lvl3pPr>
            <a:lvl4pPr marL="1600200" indent="-228600" defTabSz="3760788">
              <a:defRPr sz="7600">
                <a:solidFill>
                  <a:schemeClr val="tx1"/>
                </a:solidFill>
                <a:latin typeface="Arial" panose="020B0604020202020204" pitchFamily="34" charset="0"/>
              </a:defRPr>
            </a:lvl4pPr>
            <a:lvl5pPr marL="2057400" indent="-228600" defTabSz="3760788">
              <a:defRPr sz="7600">
                <a:solidFill>
                  <a:schemeClr val="tx1"/>
                </a:solidFill>
                <a:latin typeface="Arial" panose="020B0604020202020204" pitchFamily="34" charset="0"/>
              </a:defRPr>
            </a:lvl5pPr>
            <a:lvl6pPr marL="2514600" indent="-228600" defTabSz="3760788" eaLnBrk="0" fontAlgn="base" hangingPunct="0">
              <a:spcBef>
                <a:spcPct val="0"/>
              </a:spcBef>
              <a:spcAft>
                <a:spcPct val="0"/>
              </a:spcAft>
              <a:defRPr sz="7600">
                <a:solidFill>
                  <a:schemeClr val="tx1"/>
                </a:solidFill>
                <a:latin typeface="Arial" panose="020B0604020202020204" pitchFamily="34" charset="0"/>
              </a:defRPr>
            </a:lvl6pPr>
            <a:lvl7pPr marL="2971800" indent="-228600" defTabSz="3760788" eaLnBrk="0" fontAlgn="base" hangingPunct="0">
              <a:spcBef>
                <a:spcPct val="0"/>
              </a:spcBef>
              <a:spcAft>
                <a:spcPct val="0"/>
              </a:spcAft>
              <a:defRPr sz="7600">
                <a:solidFill>
                  <a:schemeClr val="tx1"/>
                </a:solidFill>
                <a:latin typeface="Arial" panose="020B0604020202020204" pitchFamily="34" charset="0"/>
              </a:defRPr>
            </a:lvl7pPr>
            <a:lvl8pPr marL="3429000" indent="-228600" defTabSz="3760788" eaLnBrk="0" fontAlgn="base" hangingPunct="0">
              <a:spcBef>
                <a:spcPct val="0"/>
              </a:spcBef>
              <a:spcAft>
                <a:spcPct val="0"/>
              </a:spcAft>
              <a:defRPr sz="7600">
                <a:solidFill>
                  <a:schemeClr val="tx1"/>
                </a:solidFill>
                <a:latin typeface="Arial" panose="020B0604020202020204" pitchFamily="34" charset="0"/>
              </a:defRPr>
            </a:lvl8pPr>
            <a:lvl9pPr marL="3886200" indent="-228600" defTabSz="3760788" eaLnBrk="0" fontAlgn="base" hangingPunct="0">
              <a:spcBef>
                <a:spcPct val="0"/>
              </a:spcBef>
              <a:spcAft>
                <a:spcPct val="0"/>
              </a:spcAft>
              <a:defRPr sz="7600">
                <a:solidFill>
                  <a:schemeClr val="tx1"/>
                </a:solidFill>
                <a:latin typeface="Arial" panose="020B0604020202020204" pitchFamily="34" charset="0"/>
              </a:defRPr>
            </a:lvl9pPr>
          </a:lstStyle>
          <a:p>
            <a:pPr eaLnBrk="1" hangingPunct="1">
              <a:spcBef>
                <a:spcPct val="50000"/>
              </a:spcBef>
            </a:pPr>
            <a:r>
              <a:rPr lang="en-US" altLang="en-US" sz="4000" dirty="0">
                <a:solidFill>
                  <a:schemeClr val="accent1"/>
                </a:solidFill>
                <a:latin typeface="Arial Black" panose="020B0A04020102020204" pitchFamily="34" charset="0"/>
              </a:rPr>
              <a:t>Heading 4 </a:t>
            </a:r>
            <a:r>
              <a:rPr lang="en-US" altLang="en-US" sz="2560" dirty="0">
                <a:cs typeface="Arial" panose="020B0604020202020204" pitchFamily="34" charset="0"/>
              </a:rPr>
              <a:t>(suggestions: </a:t>
            </a:r>
            <a:r>
              <a:rPr lang="en-US" altLang="en-US" sz="2560" dirty="0" smtClean="0">
                <a:cs typeface="Arial" panose="020B0604020202020204" pitchFamily="34" charset="0"/>
              </a:rPr>
              <a:t>Difficulties or Obstacles)</a:t>
            </a:r>
            <a:endParaRPr lang="en-US" altLang="en-US" sz="2560" dirty="0">
              <a:cs typeface="Arial" panose="020B0604020202020204" pitchFamily="34" charset="0"/>
            </a:endParaRPr>
          </a:p>
        </p:txBody>
      </p:sp>
      <p:sp>
        <p:nvSpPr>
          <p:cNvPr id="55" name="Rectangle 54"/>
          <p:cNvSpPr/>
          <p:nvPr/>
        </p:nvSpPr>
        <p:spPr>
          <a:xfrm>
            <a:off x="11158220" y="7507287"/>
            <a:ext cx="4547237" cy="3119977"/>
          </a:xfrm>
          <a:prstGeom prst="rect">
            <a:avLst/>
          </a:prstGeom>
          <a:solidFill>
            <a:srgbClr val="FFFFFF">
              <a:alpha val="32157"/>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p:cNvSpPr/>
          <p:nvPr/>
        </p:nvSpPr>
        <p:spPr>
          <a:xfrm>
            <a:off x="16330929" y="7481887"/>
            <a:ext cx="4564380" cy="3127734"/>
          </a:xfrm>
          <a:prstGeom prst="rect">
            <a:avLst/>
          </a:prstGeom>
          <a:solidFill>
            <a:srgbClr val="FFFFFF">
              <a:alpha val="32157"/>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11158220" y="11023283"/>
            <a:ext cx="4547237" cy="3119977"/>
          </a:xfrm>
          <a:prstGeom prst="rect">
            <a:avLst/>
          </a:prstGeom>
          <a:solidFill>
            <a:srgbClr val="FFFFFF">
              <a:alpha val="32157"/>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Rectangle 57"/>
          <p:cNvSpPr/>
          <p:nvPr/>
        </p:nvSpPr>
        <p:spPr>
          <a:xfrm>
            <a:off x="16330929" y="10997883"/>
            <a:ext cx="4564380" cy="3127734"/>
          </a:xfrm>
          <a:prstGeom prst="rect">
            <a:avLst/>
          </a:prstGeom>
          <a:solidFill>
            <a:srgbClr val="FFFFFF">
              <a:alpha val="32157"/>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p:cNvSpPr/>
          <p:nvPr/>
        </p:nvSpPr>
        <p:spPr>
          <a:xfrm rot="5400000">
            <a:off x="369680" y="15499864"/>
            <a:ext cx="4547237" cy="3119977"/>
          </a:xfrm>
          <a:prstGeom prst="rect">
            <a:avLst/>
          </a:prstGeom>
          <a:solidFill>
            <a:srgbClr val="FFFFFF">
              <a:alpha val="32157"/>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p:cNvSpPr/>
          <p:nvPr/>
        </p:nvSpPr>
        <p:spPr>
          <a:xfrm rot="5400000">
            <a:off x="28077048" y="5441020"/>
            <a:ext cx="4547237" cy="3119977"/>
          </a:xfrm>
          <a:prstGeom prst="rect">
            <a:avLst/>
          </a:prstGeom>
          <a:solidFill>
            <a:srgbClr val="FFFFFF">
              <a:alpha val="32157"/>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350666" y="17528720"/>
            <a:ext cx="2047875" cy="2324100"/>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F4D170D5BCF7247941969532C298561" ma:contentTypeVersion="15" ma:contentTypeDescription="Create a new document." ma:contentTypeScope="" ma:versionID="367acd99beb96f210f372df68f40d2b5">
  <xsd:schema xmlns:xsd="http://www.w3.org/2001/XMLSchema" xmlns:xs="http://www.w3.org/2001/XMLSchema" xmlns:p="http://schemas.microsoft.com/office/2006/metadata/properties" xmlns:ns2="a3b0b6f5-45b6-417c-b616-a2fdc39bfd94" xmlns:ns3="2e76e06e-6dc9-41d1-8a9f-c03742f3a7a3" targetNamespace="http://schemas.microsoft.com/office/2006/metadata/properties" ma:root="true" ma:fieldsID="616db39ffe08815341a0d9f6fc4c31da" ns2:_="" ns3:_="">
    <xsd:import namespace="a3b0b6f5-45b6-417c-b616-a2fdc39bfd94"/>
    <xsd:import namespace="2e76e06e-6dc9-41d1-8a9f-c03742f3a7a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ServiceOCR" minOccurs="0"/>
                <xsd:element ref="ns2:MediaLengthInSeconds" minOccurs="0"/>
                <xsd:element ref="ns2:MediaServiceLocation"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b0b6f5-45b6-417c-b616-a2fdc39bfd9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9f3fd32b-b413-49a2-949f-b4baa8a26353"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e76e06e-6dc9-41d1-8a9f-c03742f3a7a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5c8407ad-7fbe-4d71-8002-5891a13565bf}" ma:internalName="TaxCatchAll" ma:showField="CatchAllData" ma:web="2e76e06e-6dc9-41d1-8a9f-c03742f3a7a3">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e76e06e-6dc9-41d1-8a9f-c03742f3a7a3" xsi:nil="true"/>
    <lcf76f155ced4ddcb4097134ff3c332f xmlns="a3b0b6f5-45b6-417c-b616-a2fdc39bfd9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C508749-CE47-4075-AE6C-91790980862A}"/>
</file>

<file path=customXml/itemProps2.xml><?xml version="1.0" encoding="utf-8"?>
<ds:datastoreItem xmlns:ds="http://schemas.openxmlformats.org/officeDocument/2006/customXml" ds:itemID="{DDBF2AB6-D38E-4767-8D59-7364D5B2B586}"/>
</file>

<file path=customXml/itemProps3.xml><?xml version="1.0" encoding="utf-8"?>
<ds:datastoreItem xmlns:ds="http://schemas.openxmlformats.org/officeDocument/2006/customXml" ds:itemID="{3F1715C7-A58B-468F-9E4F-950D8C5DB1A4}"/>
</file>

<file path=docProps/app.xml><?xml version="1.0" encoding="utf-8"?>
<Properties xmlns="http://schemas.openxmlformats.org/officeDocument/2006/extended-properties" xmlns:vt="http://schemas.openxmlformats.org/officeDocument/2006/docPropsVTypes">
  <Template>Verve</Template>
  <TotalTime>1146</TotalTime>
  <Words>597</Words>
  <Application>Microsoft Office PowerPoint</Application>
  <PresentationFormat>Custom</PresentationFormat>
  <Paragraphs>36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Black</vt:lpstr>
      <vt:lpstr>Century Gothic</vt:lpstr>
      <vt:lpstr>Verdana</vt:lpstr>
      <vt:lpstr>Wingdings 2</vt:lpstr>
      <vt:lpstr>Verve</vt:lpstr>
      <vt:lpstr>PowerPoint Presentation</vt:lpstr>
    </vt:vector>
  </TitlesOfParts>
  <Company>Buffalo State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Robin L. Foster</dc:creator>
  <cp:lastModifiedBy>Waite, Kaylene</cp:lastModifiedBy>
  <cp:revision>118</cp:revision>
  <dcterms:created xsi:type="dcterms:W3CDTF">2005-03-16T15:57:41Z</dcterms:created>
  <dcterms:modified xsi:type="dcterms:W3CDTF">2017-03-21T19:23:01Z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0x0101005F4D170D5BCF7247941969532C298561</vt:lpwstr>
  </property>
</Properties>
</file>